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40" d="100"/>
          <a:sy n="40" d="100"/>
        </p:scale>
        <p:origin x="3630" y="130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0164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9097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392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2142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4486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8980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253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581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53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5655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369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3" name="Group 763">
            <a:extLst>
              <a:ext uri="{FF2B5EF4-FFF2-40B4-BE49-F238E27FC236}">
                <a16:creationId xmlns:a16="http://schemas.microsoft.com/office/drawing/2014/main" id="{335CC063-01F1-4B1C-AE4C-140B6F195198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14363"/>
            <a:ext cx="12242800" cy="7921625"/>
            <a:chOff x="176" y="387"/>
            <a:chExt cx="7712" cy="4990"/>
          </a:xfrm>
        </p:grpSpPr>
        <p:sp>
          <p:nvSpPr>
            <p:cNvPr id="10938" name="Freeform 698">
              <a:extLst>
                <a:ext uri="{FF2B5EF4-FFF2-40B4-BE49-F238E27FC236}">
                  <a16:creationId xmlns:a16="http://schemas.microsoft.com/office/drawing/2014/main" id="{5AB27498-D4B3-4721-B53D-D0445B713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9" name="Freeform 699">
              <a:extLst>
                <a:ext uri="{FF2B5EF4-FFF2-40B4-BE49-F238E27FC236}">
                  <a16:creationId xmlns:a16="http://schemas.microsoft.com/office/drawing/2014/main" id="{1ACC99ED-6BF3-47A7-9ABE-BEFAC91DA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0" name="Freeform 700">
              <a:extLst>
                <a:ext uri="{FF2B5EF4-FFF2-40B4-BE49-F238E27FC236}">
                  <a16:creationId xmlns:a16="http://schemas.microsoft.com/office/drawing/2014/main" id="{832B2B6A-0F84-4E03-A8B3-26C593BBC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1" name="Freeform 701">
              <a:extLst>
                <a:ext uri="{FF2B5EF4-FFF2-40B4-BE49-F238E27FC236}">
                  <a16:creationId xmlns:a16="http://schemas.microsoft.com/office/drawing/2014/main" id="{4B87DBBF-45E9-4827-A69D-780B42858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2" name="Freeform 702">
              <a:extLst>
                <a:ext uri="{FF2B5EF4-FFF2-40B4-BE49-F238E27FC236}">
                  <a16:creationId xmlns:a16="http://schemas.microsoft.com/office/drawing/2014/main" id="{87CC5190-9359-4A8F-9750-6A2176A4C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>
              <a:extLst>
                <a:ext uri="{FF2B5EF4-FFF2-40B4-BE49-F238E27FC236}">
                  <a16:creationId xmlns:a16="http://schemas.microsoft.com/office/drawing/2014/main" id="{FCDB9E1E-08E3-40AF-9012-ABC4C89CD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4" name="Freeform 704">
              <a:extLst>
                <a:ext uri="{FF2B5EF4-FFF2-40B4-BE49-F238E27FC236}">
                  <a16:creationId xmlns:a16="http://schemas.microsoft.com/office/drawing/2014/main" id="{A742167F-7C7B-48CF-88A2-C69D4F95D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>
              <a:extLst>
                <a:ext uri="{FF2B5EF4-FFF2-40B4-BE49-F238E27FC236}">
                  <a16:creationId xmlns:a16="http://schemas.microsoft.com/office/drawing/2014/main" id="{070A5D68-AFF7-43F3-A48B-A94648E1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6" name="Freeform 706">
              <a:extLst>
                <a:ext uri="{FF2B5EF4-FFF2-40B4-BE49-F238E27FC236}">
                  <a16:creationId xmlns:a16="http://schemas.microsoft.com/office/drawing/2014/main" id="{7CFDF029-8C5F-4A44-AC14-141DA7C09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B8C9CDEA-232A-4E02-AC06-CB056D1EA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709C8528-9ACF-4757-BFA5-969078BDD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A9F11511-8E12-4ED8-B177-31A3D5E88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A1DD3ABC-BDE6-4A87-B621-45174BB8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0DDFD869-117E-4378-8051-4DB857F2A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BFBF4B68-72FC-4183-9A28-93B850320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D69B6B79-64BF-40BE-84C7-8C5A4EF8A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6114B287-41AF-4303-90FD-78C5559F8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629B89F0-EC39-49E0-A5BB-8135536B3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2FAD7047-AD6E-4511-A62B-6AE16565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4622485B-BF0C-47A2-AED1-EAA80CE77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3A008864-5552-4265-9658-872E6917A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CD891ECB-4CDA-47F0-B5BC-E9F61DC40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B6EFE28E-505F-4316-8156-CAE046A92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78E90F2E-205C-4E19-B35E-32B4C571C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AC8A1A53-C4BC-4FAE-94D5-81B093866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04977448-2429-4AFD-A8CE-E1185DFE8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Freeform 751">
              <a:extLst>
                <a:ext uri="{FF2B5EF4-FFF2-40B4-BE49-F238E27FC236}">
                  <a16:creationId xmlns:a16="http://schemas.microsoft.com/office/drawing/2014/main" id="{57FD9CDD-D07B-47E2-B57E-4F11E8CBA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Freeform 752">
              <a:extLst>
                <a:ext uri="{FF2B5EF4-FFF2-40B4-BE49-F238E27FC236}">
                  <a16:creationId xmlns:a16="http://schemas.microsoft.com/office/drawing/2014/main" id="{B38A7CBF-55D6-41D7-9AE1-2F3207C5E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4DCDB4A9-1EAF-4DC3-848D-2CB7D8DFB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>
              <a:extLst>
                <a:ext uri="{FF2B5EF4-FFF2-40B4-BE49-F238E27FC236}">
                  <a16:creationId xmlns:a16="http://schemas.microsoft.com/office/drawing/2014/main" id="{CC6A33D6-3FF9-412A-A2AE-3AC0DB1E1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>
              <a:extLst>
                <a:ext uri="{FF2B5EF4-FFF2-40B4-BE49-F238E27FC236}">
                  <a16:creationId xmlns:a16="http://schemas.microsoft.com/office/drawing/2014/main" id="{34DCA870-ADB7-4AB4-8750-5B9BB812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04" name="Group 764">
            <a:extLst>
              <a:ext uri="{FF2B5EF4-FFF2-40B4-BE49-F238E27FC236}">
                <a16:creationId xmlns:a16="http://schemas.microsoft.com/office/drawing/2014/main" id="{A78352E9-B531-4C83-AA9E-F1D168BF87ED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1005" name="WordArt 765">
              <a:extLst>
                <a:ext uri="{FF2B5EF4-FFF2-40B4-BE49-F238E27FC236}">
                  <a16:creationId xmlns:a16="http://schemas.microsoft.com/office/drawing/2014/main" id="{DDFD5B46-7737-4ABE-81E9-102E5D74E0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1006" name="WordArt 766">
              <a:extLst>
                <a:ext uri="{FF2B5EF4-FFF2-40B4-BE49-F238E27FC236}">
                  <a16:creationId xmlns:a16="http://schemas.microsoft.com/office/drawing/2014/main" id="{E4E793AE-4B03-4F80-80AB-9945CFCFBA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1007" name="Group 767">
            <a:extLst>
              <a:ext uri="{FF2B5EF4-FFF2-40B4-BE49-F238E27FC236}">
                <a16:creationId xmlns:a16="http://schemas.microsoft.com/office/drawing/2014/main" id="{41949484-D2BA-464F-B626-6F536FE418CE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1008" name="WordArt 768">
              <a:extLst>
                <a:ext uri="{FF2B5EF4-FFF2-40B4-BE49-F238E27FC236}">
                  <a16:creationId xmlns:a16="http://schemas.microsoft.com/office/drawing/2014/main" id="{CF086F5F-3B39-404E-81CD-956DBC58EC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1009" name="WordArt 769">
              <a:extLst>
                <a:ext uri="{FF2B5EF4-FFF2-40B4-BE49-F238E27FC236}">
                  <a16:creationId xmlns:a16="http://schemas.microsoft.com/office/drawing/2014/main" id="{9E91AD70-DE94-43E9-8B11-BAC9515B45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1010" name="Group 770">
            <a:extLst>
              <a:ext uri="{FF2B5EF4-FFF2-40B4-BE49-F238E27FC236}">
                <a16:creationId xmlns:a16="http://schemas.microsoft.com/office/drawing/2014/main" id="{79C0DD83-F3B6-4E55-9FFE-0CDF642B69E6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1011" name="WordArt 771">
              <a:extLst>
                <a:ext uri="{FF2B5EF4-FFF2-40B4-BE49-F238E27FC236}">
                  <a16:creationId xmlns:a16="http://schemas.microsoft.com/office/drawing/2014/main" id="{893B9063-84D6-49AA-8C7B-F8D747E471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1012" name="WordArt 772">
              <a:extLst>
                <a:ext uri="{FF2B5EF4-FFF2-40B4-BE49-F238E27FC236}">
                  <a16:creationId xmlns:a16="http://schemas.microsoft.com/office/drawing/2014/main" id="{AFADA773-6E7C-4C1D-94E6-4BE8329AD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1013" name="Group 773">
            <a:extLst>
              <a:ext uri="{FF2B5EF4-FFF2-40B4-BE49-F238E27FC236}">
                <a16:creationId xmlns:a16="http://schemas.microsoft.com/office/drawing/2014/main" id="{939BB6F1-95F1-4155-AE18-8E1AD316CEA6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1014" name="WordArt 774">
              <a:extLst>
                <a:ext uri="{FF2B5EF4-FFF2-40B4-BE49-F238E27FC236}">
                  <a16:creationId xmlns:a16="http://schemas.microsoft.com/office/drawing/2014/main" id="{9424C4C4-7635-48F8-8E65-60B7B26D36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015" name="WordArt 775">
              <a:extLst>
                <a:ext uri="{FF2B5EF4-FFF2-40B4-BE49-F238E27FC236}">
                  <a16:creationId xmlns:a16="http://schemas.microsoft.com/office/drawing/2014/main" id="{B47F9DB6-1F38-4B5B-AA63-A38BD45309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16" name="Group 776">
            <a:extLst>
              <a:ext uri="{FF2B5EF4-FFF2-40B4-BE49-F238E27FC236}">
                <a16:creationId xmlns:a16="http://schemas.microsoft.com/office/drawing/2014/main" id="{ED69071D-A9CF-4274-AED0-ABBCB14C88AD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1017" name="WordArt 777">
              <a:extLst>
                <a:ext uri="{FF2B5EF4-FFF2-40B4-BE49-F238E27FC236}">
                  <a16:creationId xmlns:a16="http://schemas.microsoft.com/office/drawing/2014/main" id="{CD45E283-B1D6-4F1B-84BE-038B406E06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1018" name="WordArt 778">
              <a:extLst>
                <a:ext uri="{FF2B5EF4-FFF2-40B4-BE49-F238E27FC236}">
                  <a16:creationId xmlns:a16="http://schemas.microsoft.com/office/drawing/2014/main" id="{AB1056D9-C5D4-4F57-9689-D0E32FDC10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1019" name="Group 779">
            <a:extLst>
              <a:ext uri="{FF2B5EF4-FFF2-40B4-BE49-F238E27FC236}">
                <a16:creationId xmlns:a16="http://schemas.microsoft.com/office/drawing/2014/main" id="{E419274B-00EE-4943-9C47-D3DC2EA54074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1020" name="WordArt 780">
              <a:extLst>
                <a:ext uri="{FF2B5EF4-FFF2-40B4-BE49-F238E27FC236}">
                  <a16:creationId xmlns:a16="http://schemas.microsoft.com/office/drawing/2014/main" id="{6B41E17B-1F78-4214-ABD2-61215CC18C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1021" name="WordArt 781">
              <a:extLst>
                <a:ext uri="{FF2B5EF4-FFF2-40B4-BE49-F238E27FC236}">
                  <a16:creationId xmlns:a16="http://schemas.microsoft.com/office/drawing/2014/main" id="{FCD00E27-CDD0-4E23-B462-4307C7732A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1022" name="Group 782">
            <a:extLst>
              <a:ext uri="{FF2B5EF4-FFF2-40B4-BE49-F238E27FC236}">
                <a16:creationId xmlns:a16="http://schemas.microsoft.com/office/drawing/2014/main" id="{70EDEA93-FC61-4627-992B-E8804BCE3426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1023" name="WordArt 783">
              <a:extLst>
                <a:ext uri="{FF2B5EF4-FFF2-40B4-BE49-F238E27FC236}">
                  <a16:creationId xmlns:a16="http://schemas.microsoft.com/office/drawing/2014/main" id="{5372BB86-7408-406C-BA32-76FF91C056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1024" name="WordArt 784">
              <a:extLst>
                <a:ext uri="{FF2B5EF4-FFF2-40B4-BE49-F238E27FC236}">
                  <a16:creationId xmlns:a16="http://schemas.microsoft.com/office/drawing/2014/main" id="{CCBA7C45-A1DA-4434-81B0-685FDF8534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1025" name="Group 785">
            <a:extLst>
              <a:ext uri="{FF2B5EF4-FFF2-40B4-BE49-F238E27FC236}">
                <a16:creationId xmlns:a16="http://schemas.microsoft.com/office/drawing/2014/main" id="{3BE99FA0-AC82-4175-AB3B-563939AB8348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1026" name="WordArt 786">
              <a:extLst>
                <a:ext uri="{FF2B5EF4-FFF2-40B4-BE49-F238E27FC236}">
                  <a16:creationId xmlns:a16="http://schemas.microsoft.com/office/drawing/2014/main" id="{FA22FC58-1C24-472F-902E-E86CD61D7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1027" name="WordArt 787">
              <a:extLst>
                <a:ext uri="{FF2B5EF4-FFF2-40B4-BE49-F238E27FC236}">
                  <a16:creationId xmlns:a16="http://schemas.microsoft.com/office/drawing/2014/main" id="{9126DF05-80FB-4B8F-8DA6-AD19AD3CF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1028" name="Group 788">
            <a:extLst>
              <a:ext uri="{FF2B5EF4-FFF2-40B4-BE49-F238E27FC236}">
                <a16:creationId xmlns:a16="http://schemas.microsoft.com/office/drawing/2014/main" id="{91D1BD85-273B-4307-BD04-5ACA1EE1A086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1029" name="WordArt 789">
              <a:extLst>
                <a:ext uri="{FF2B5EF4-FFF2-40B4-BE49-F238E27FC236}">
                  <a16:creationId xmlns:a16="http://schemas.microsoft.com/office/drawing/2014/main" id="{1732B50E-B1D4-4850-B11A-6A62A84D0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1030" name="WordArt 790">
              <a:extLst>
                <a:ext uri="{FF2B5EF4-FFF2-40B4-BE49-F238E27FC236}">
                  <a16:creationId xmlns:a16="http://schemas.microsoft.com/office/drawing/2014/main" id="{54E305F8-31A7-49C8-A021-710C29DE0B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1031" name="Group 791">
            <a:extLst>
              <a:ext uri="{FF2B5EF4-FFF2-40B4-BE49-F238E27FC236}">
                <a16:creationId xmlns:a16="http://schemas.microsoft.com/office/drawing/2014/main" id="{642FCBBB-6B9E-436A-AE2C-3E2981C6662A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1032" name="WordArt 792">
              <a:extLst>
                <a:ext uri="{FF2B5EF4-FFF2-40B4-BE49-F238E27FC236}">
                  <a16:creationId xmlns:a16="http://schemas.microsoft.com/office/drawing/2014/main" id="{5A3E6EA1-EF79-4A62-A69F-8503400A6C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1033" name="WordArt 793">
              <a:extLst>
                <a:ext uri="{FF2B5EF4-FFF2-40B4-BE49-F238E27FC236}">
                  <a16:creationId xmlns:a16="http://schemas.microsoft.com/office/drawing/2014/main" id="{7198925A-715C-4F9F-9B90-8C165C360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1034" name="Group 794">
            <a:extLst>
              <a:ext uri="{FF2B5EF4-FFF2-40B4-BE49-F238E27FC236}">
                <a16:creationId xmlns:a16="http://schemas.microsoft.com/office/drawing/2014/main" id="{C53C5CF7-BECB-45DD-9EAB-C76B693AB63D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1035" name="WordArt 795">
              <a:extLst>
                <a:ext uri="{FF2B5EF4-FFF2-40B4-BE49-F238E27FC236}">
                  <a16:creationId xmlns:a16="http://schemas.microsoft.com/office/drawing/2014/main" id="{BB435963-A3BB-442C-AA29-CA8B6A793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1036" name="WordArt 796">
              <a:extLst>
                <a:ext uri="{FF2B5EF4-FFF2-40B4-BE49-F238E27FC236}">
                  <a16:creationId xmlns:a16="http://schemas.microsoft.com/office/drawing/2014/main" id="{AC49CB83-1B3B-490F-8596-810CA12D43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1037" name="Group 797">
            <a:extLst>
              <a:ext uri="{FF2B5EF4-FFF2-40B4-BE49-F238E27FC236}">
                <a16:creationId xmlns:a16="http://schemas.microsoft.com/office/drawing/2014/main" id="{E36ECFA9-71A5-49CD-8AA8-C9A27E4F8701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1038" name="WordArt 798">
              <a:extLst>
                <a:ext uri="{FF2B5EF4-FFF2-40B4-BE49-F238E27FC236}">
                  <a16:creationId xmlns:a16="http://schemas.microsoft.com/office/drawing/2014/main" id="{336DA327-B76F-44E5-9702-99184868AD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1039" name="WordArt 799">
              <a:extLst>
                <a:ext uri="{FF2B5EF4-FFF2-40B4-BE49-F238E27FC236}">
                  <a16:creationId xmlns:a16="http://schemas.microsoft.com/office/drawing/2014/main" id="{98421AEC-92A3-4A5F-9CAB-4DBABF5DC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1040" name="Group 800">
            <a:extLst>
              <a:ext uri="{FF2B5EF4-FFF2-40B4-BE49-F238E27FC236}">
                <a16:creationId xmlns:a16="http://schemas.microsoft.com/office/drawing/2014/main" id="{D874B6E5-357F-4AAE-90BD-BC3E5FB25674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1041" name="WordArt 801">
              <a:extLst>
                <a:ext uri="{FF2B5EF4-FFF2-40B4-BE49-F238E27FC236}">
                  <a16:creationId xmlns:a16="http://schemas.microsoft.com/office/drawing/2014/main" id="{81571A07-56E4-42E9-9C59-0A3914B3DF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1042" name="WordArt 802">
              <a:extLst>
                <a:ext uri="{FF2B5EF4-FFF2-40B4-BE49-F238E27FC236}">
                  <a16:creationId xmlns:a16="http://schemas.microsoft.com/office/drawing/2014/main" id="{4E95F90B-C1E4-4311-8FB5-60A1C8AFB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1043" name="Group 803">
            <a:extLst>
              <a:ext uri="{FF2B5EF4-FFF2-40B4-BE49-F238E27FC236}">
                <a16:creationId xmlns:a16="http://schemas.microsoft.com/office/drawing/2014/main" id="{3F79E282-8472-4884-9D8D-AB6882076BF2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1044" name="WordArt 804">
              <a:extLst>
                <a:ext uri="{FF2B5EF4-FFF2-40B4-BE49-F238E27FC236}">
                  <a16:creationId xmlns:a16="http://schemas.microsoft.com/office/drawing/2014/main" id="{0B8C058C-5A8E-4E89-B3F6-1CC3C029CD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1045" name="WordArt 805">
              <a:extLst>
                <a:ext uri="{FF2B5EF4-FFF2-40B4-BE49-F238E27FC236}">
                  <a16:creationId xmlns:a16="http://schemas.microsoft.com/office/drawing/2014/main" id="{94461166-6507-4259-8F28-F51287E95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1046" name="Group 806">
            <a:extLst>
              <a:ext uri="{FF2B5EF4-FFF2-40B4-BE49-F238E27FC236}">
                <a16:creationId xmlns:a16="http://schemas.microsoft.com/office/drawing/2014/main" id="{7EDC0404-F014-4868-B1B2-D13BB511B59A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1047" name="WordArt 807">
              <a:extLst>
                <a:ext uri="{FF2B5EF4-FFF2-40B4-BE49-F238E27FC236}">
                  <a16:creationId xmlns:a16="http://schemas.microsoft.com/office/drawing/2014/main" id="{A3CE1B40-8BC1-4AA8-AF2D-8A9701E440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1048" name="WordArt 808">
              <a:extLst>
                <a:ext uri="{FF2B5EF4-FFF2-40B4-BE49-F238E27FC236}">
                  <a16:creationId xmlns:a16="http://schemas.microsoft.com/office/drawing/2014/main" id="{787F8DB0-0C46-46BC-8AEE-2BB7A0B13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1049" name="Group 809">
            <a:extLst>
              <a:ext uri="{FF2B5EF4-FFF2-40B4-BE49-F238E27FC236}">
                <a16:creationId xmlns:a16="http://schemas.microsoft.com/office/drawing/2014/main" id="{5C564E9F-E520-4A6A-BFDB-DD350C1DFC67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1050" name="WordArt 810">
              <a:extLst>
                <a:ext uri="{FF2B5EF4-FFF2-40B4-BE49-F238E27FC236}">
                  <a16:creationId xmlns:a16="http://schemas.microsoft.com/office/drawing/2014/main" id="{15E4775E-DE0D-4BDF-8130-70113D5C9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1051" name="WordArt 811">
              <a:extLst>
                <a:ext uri="{FF2B5EF4-FFF2-40B4-BE49-F238E27FC236}">
                  <a16:creationId xmlns:a16="http://schemas.microsoft.com/office/drawing/2014/main" id="{FA5ED789-7E29-43A2-90FD-B8ADA0CCB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1052" name="Group 812">
            <a:extLst>
              <a:ext uri="{FF2B5EF4-FFF2-40B4-BE49-F238E27FC236}">
                <a16:creationId xmlns:a16="http://schemas.microsoft.com/office/drawing/2014/main" id="{2B948961-9688-4A86-AAC2-705D44A05099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1053" name="WordArt 813">
              <a:extLst>
                <a:ext uri="{FF2B5EF4-FFF2-40B4-BE49-F238E27FC236}">
                  <a16:creationId xmlns:a16="http://schemas.microsoft.com/office/drawing/2014/main" id="{75801FBB-5D50-425C-B1C2-9C9F42B245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1054" name="WordArt 814">
              <a:extLst>
                <a:ext uri="{FF2B5EF4-FFF2-40B4-BE49-F238E27FC236}">
                  <a16:creationId xmlns:a16="http://schemas.microsoft.com/office/drawing/2014/main" id="{1FE0C2FC-BB46-446B-B780-F32F007375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1055" name="Group 815">
            <a:extLst>
              <a:ext uri="{FF2B5EF4-FFF2-40B4-BE49-F238E27FC236}">
                <a16:creationId xmlns:a16="http://schemas.microsoft.com/office/drawing/2014/main" id="{C12CA166-5B50-478B-B84A-B2C3308A77EC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1056" name="WordArt 816">
              <a:extLst>
                <a:ext uri="{FF2B5EF4-FFF2-40B4-BE49-F238E27FC236}">
                  <a16:creationId xmlns:a16="http://schemas.microsoft.com/office/drawing/2014/main" id="{CA09E64C-1C05-496C-ACF4-8BEDA81CCF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1057" name="WordArt 817">
              <a:extLst>
                <a:ext uri="{FF2B5EF4-FFF2-40B4-BE49-F238E27FC236}">
                  <a16:creationId xmlns:a16="http://schemas.microsoft.com/office/drawing/2014/main" id="{EB5A517D-49B5-4F27-989C-A64B3D3F9E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1058" name="Group 818">
            <a:extLst>
              <a:ext uri="{FF2B5EF4-FFF2-40B4-BE49-F238E27FC236}">
                <a16:creationId xmlns:a16="http://schemas.microsoft.com/office/drawing/2014/main" id="{BD8A819E-9B93-4318-B491-E0E612353A8F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1059" name="WordArt 819">
              <a:extLst>
                <a:ext uri="{FF2B5EF4-FFF2-40B4-BE49-F238E27FC236}">
                  <a16:creationId xmlns:a16="http://schemas.microsoft.com/office/drawing/2014/main" id="{8AED58E2-58A7-42EA-8C89-0F960AB5DA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1060" name="WordArt 820">
              <a:extLst>
                <a:ext uri="{FF2B5EF4-FFF2-40B4-BE49-F238E27FC236}">
                  <a16:creationId xmlns:a16="http://schemas.microsoft.com/office/drawing/2014/main" id="{B9C1F8ED-9345-46E9-B9EE-CE4ED91CB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>
            <a:extLst>
              <a:ext uri="{FF2B5EF4-FFF2-40B4-BE49-F238E27FC236}">
                <a16:creationId xmlns:a16="http://schemas.microsoft.com/office/drawing/2014/main" id="{17F20378-78BE-4B6B-968D-9AC25FF7FFC4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569913"/>
            <a:ext cx="12242800" cy="7921625"/>
            <a:chOff x="176" y="359"/>
            <a:chExt cx="7712" cy="4990"/>
          </a:xfrm>
        </p:grpSpPr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4433826E-493D-49A7-9C2B-9F76AFAAA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397 w 2268"/>
                <a:gd name="T1" fmla="*/ 2552 h 2835"/>
                <a:gd name="T2" fmla="*/ 340 w 2268"/>
                <a:gd name="T3" fmla="*/ 2665 h 2835"/>
                <a:gd name="T4" fmla="*/ 397 w 2268"/>
                <a:gd name="T5" fmla="*/ 2722 h 2835"/>
                <a:gd name="T6" fmla="*/ 340 w 2268"/>
                <a:gd name="T7" fmla="*/ 2778 h 2835"/>
                <a:gd name="T8" fmla="*/ 0 w 2268"/>
                <a:gd name="T9" fmla="*/ 2665 h 2835"/>
                <a:gd name="T10" fmla="*/ 56 w 2268"/>
                <a:gd name="T11" fmla="*/ 2552 h 2835"/>
                <a:gd name="T12" fmla="*/ 113 w 2268"/>
                <a:gd name="T13" fmla="*/ 2495 h 2835"/>
                <a:gd name="T14" fmla="*/ 170 w 2268"/>
                <a:gd name="T15" fmla="*/ 2438 h 2835"/>
                <a:gd name="T16" fmla="*/ 227 w 2268"/>
                <a:gd name="T17" fmla="*/ 2155 h 2835"/>
                <a:gd name="T18" fmla="*/ 340 w 2268"/>
                <a:gd name="T19" fmla="*/ 1871 h 2835"/>
                <a:gd name="T20" fmla="*/ 397 w 2268"/>
                <a:gd name="T21" fmla="*/ 1758 h 2835"/>
                <a:gd name="T22" fmla="*/ 453 w 2268"/>
                <a:gd name="T23" fmla="*/ 1644 h 2835"/>
                <a:gd name="T24" fmla="*/ 510 w 2268"/>
                <a:gd name="T25" fmla="*/ 1588 h 2835"/>
                <a:gd name="T26" fmla="*/ 567 w 2268"/>
                <a:gd name="T27" fmla="*/ 1531 h 2835"/>
                <a:gd name="T28" fmla="*/ 737 w 2268"/>
                <a:gd name="T29" fmla="*/ 1474 h 2835"/>
                <a:gd name="T30" fmla="*/ 907 w 2268"/>
                <a:gd name="T31" fmla="*/ 1361 h 2835"/>
                <a:gd name="T32" fmla="*/ 964 w 2268"/>
                <a:gd name="T33" fmla="*/ 1247 h 2835"/>
                <a:gd name="T34" fmla="*/ 1020 w 2268"/>
                <a:gd name="T35" fmla="*/ 1134 h 2835"/>
                <a:gd name="T36" fmla="*/ 1190 w 2268"/>
                <a:gd name="T37" fmla="*/ 794 h 2835"/>
                <a:gd name="T38" fmla="*/ 1134 w 2268"/>
                <a:gd name="T39" fmla="*/ 737 h 2835"/>
                <a:gd name="T40" fmla="*/ 1077 w 2268"/>
                <a:gd name="T41" fmla="*/ 680 h 2835"/>
                <a:gd name="T42" fmla="*/ 1134 w 2268"/>
                <a:gd name="T43" fmla="*/ 567 h 2835"/>
                <a:gd name="T44" fmla="*/ 1077 w 2268"/>
                <a:gd name="T45" fmla="*/ 510 h 2835"/>
                <a:gd name="T46" fmla="*/ 1417 w 2268"/>
                <a:gd name="T47" fmla="*/ 397 h 2835"/>
                <a:gd name="T48" fmla="*/ 1474 w 2268"/>
                <a:gd name="T49" fmla="*/ 283 h 2835"/>
                <a:gd name="T50" fmla="*/ 1531 w 2268"/>
                <a:gd name="T51" fmla="*/ 170 h 2835"/>
                <a:gd name="T52" fmla="*/ 1587 w 2268"/>
                <a:gd name="T53" fmla="*/ 0 h 2835"/>
                <a:gd name="T54" fmla="*/ 1758 w 2268"/>
                <a:gd name="T55" fmla="*/ 113 h 2835"/>
                <a:gd name="T56" fmla="*/ 1814 w 2268"/>
                <a:gd name="T57" fmla="*/ 397 h 2835"/>
                <a:gd name="T58" fmla="*/ 2268 w 2268"/>
                <a:gd name="T59" fmla="*/ 454 h 2835"/>
                <a:gd name="T60" fmla="*/ 2211 w 2268"/>
                <a:gd name="T61" fmla="*/ 567 h 2835"/>
                <a:gd name="T62" fmla="*/ 2154 w 2268"/>
                <a:gd name="T63" fmla="*/ 850 h 2835"/>
                <a:gd name="T64" fmla="*/ 2098 w 2268"/>
                <a:gd name="T65" fmla="*/ 964 h 2835"/>
                <a:gd name="T66" fmla="*/ 2041 w 2268"/>
                <a:gd name="T67" fmla="*/ 1191 h 2835"/>
                <a:gd name="T68" fmla="*/ 2098 w 2268"/>
                <a:gd name="T69" fmla="*/ 1361 h 2835"/>
                <a:gd name="T70" fmla="*/ 2041 w 2268"/>
                <a:gd name="T71" fmla="*/ 1588 h 2835"/>
                <a:gd name="T72" fmla="*/ 2098 w 2268"/>
                <a:gd name="T73" fmla="*/ 1701 h 2835"/>
                <a:gd name="T74" fmla="*/ 1984 w 2268"/>
                <a:gd name="T75" fmla="*/ 1814 h 2835"/>
                <a:gd name="T76" fmla="*/ 2041 w 2268"/>
                <a:gd name="T77" fmla="*/ 1871 h 2835"/>
                <a:gd name="T78" fmla="*/ 1928 w 2268"/>
                <a:gd name="T79" fmla="*/ 2041 h 2835"/>
                <a:gd name="T80" fmla="*/ 1871 w 2268"/>
                <a:gd name="T81" fmla="*/ 1985 h 2835"/>
                <a:gd name="T82" fmla="*/ 1758 w 2268"/>
                <a:gd name="T83" fmla="*/ 2041 h 2835"/>
                <a:gd name="T84" fmla="*/ 1644 w 2268"/>
                <a:gd name="T85" fmla="*/ 1928 h 2835"/>
                <a:gd name="T86" fmla="*/ 1531 w 2268"/>
                <a:gd name="T87" fmla="*/ 1985 h 2835"/>
                <a:gd name="T88" fmla="*/ 1417 w 2268"/>
                <a:gd name="T89" fmla="*/ 1928 h 2835"/>
                <a:gd name="T90" fmla="*/ 1304 w 2268"/>
                <a:gd name="T91" fmla="*/ 2041 h 2835"/>
                <a:gd name="T92" fmla="*/ 1247 w 2268"/>
                <a:gd name="T93" fmla="*/ 2098 h 2835"/>
                <a:gd name="T94" fmla="*/ 1190 w 2268"/>
                <a:gd name="T95" fmla="*/ 2211 h 2835"/>
                <a:gd name="T96" fmla="*/ 1134 w 2268"/>
                <a:gd name="T97" fmla="*/ 2268 h 2835"/>
                <a:gd name="T98" fmla="*/ 964 w 2268"/>
                <a:gd name="T99" fmla="*/ 2211 h 2835"/>
                <a:gd name="T100" fmla="*/ 907 w 2268"/>
                <a:gd name="T101" fmla="*/ 2268 h 2835"/>
                <a:gd name="T102" fmla="*/ 850 w 2268"/>
                <a:gd name="T103" fmla="*/ 2381 h 2835"/>
                <a:gd name="T104" fmla="*/ 737 w 2268"/>
                <a:gd name="T105" fmla="*/ 2495 h 2835"/>
                <a:gd name="T106" fmla="*/ 794 w 2268"/>
                <a:gd name="T107" fmla="*/ 2665 h 2835"/>
                <a:gd name="T108" fmla="*/ 850 w 2268"/>
                <a:gd name="T109" fmla="*/ 2722 h 2835"/>
                <a:gd name="T110" fmla="*/ 794 w 2268"/>
                <a:gd name="T111" fmla="*/ 2835 h 2835"/>
                <a:gd name="T112" fmla="*/ 623 w 2268"/>
                <a:gd name="T113" fmla="*/ 2665 h 2835"/>
                <a:gd name="T114" fmla="*/ 567 w 2268"/>
                <a:gd name="T115" fmla="*/ 2722 h 2835"/>
                <a:gd name="T116" fmla="*/ 510 w 2268"/>
                <a:gd name="T117" fmla="*/ 2835 h 2835"/>
                <a:gd name="T118" fmla="*/ 453 w 2268"/>
                <a:gd name="T119" fmla="*/ 2722 h 2835"/>
                <a:gd name="T120" fmla="*/ 510 w 2268"/>
                <a:gd name="T121" fmla="*/ 2608 h 2835"/>
                <a:gd name="T122" fmla="*/ 453 w 2268"/>
                <a:gd name="T12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8" h="2835">
                  <a:moveTo>
                    <a:pt x="397" y="2495"/>
                  </a:moveTo>
                  <a:lnTo>
                    <a:pt x="397" y="2552"/>
                  </a:lnTo>
                  <a:lnTo>
                    <a:pt x="340" y="2552"/>
                  </a:lnTo>
                  <a:lnTo>
                    <a:pt x="340" y="2665"/>
                  </a:lnTo>
                  <a:lnTo>
                    <a:pt x="397" y="2665"/>
                  </a:lnTo>
                  <a:lnTo>
                    <a:pt x="397" y="2722"/>
                  </a:lnTo>
                  <a:lnTo>
                    <a:pt x="340" y="2722"/>
                  </a:lnTo>
                  <a:lnTo>
                    <a:pt x="340" y="2778"/>
                  </a:lnTo>
                  <a:lnTo>
                    <a:pt x="0" y="2778"/>
                  </a:lnTo>
                  <a:lnTo>
                    <a:pt x="0" y="2665"/>
                  </a:lnTo>
                  <a:lnTo>
                    <a:pt x="56" y="2665"/>
                  </a:lnTo>
                  <a:lnTo>
                    <a:pt x="56" y="2552"/>
                  </a:lnTo>
                  <a:lnTo>
                    <a:pt x="113" y="2552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438"/>
                  </a:lnTo>
                  <a:lnTo>
                    <a:pt x="227" y="2438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71"/>
                  </a:lnTo>
                  <a:lnTo>
                    <a:pt x="397" y="1871"/>
                  </a:lnTo>
                  <a:lnTo>
                    <a:pt x="397" y="1758"/>
                  </a:lnTo>
                  <a:lnTo>
                    <a:pt x="453" y="1758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90" y="1134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0"/>
                  </a:lnTo>
                  <a:lnTo>
                    <a:pt x="1758" y="0"/>
                  </a:lnTo>
                  <a:lnTo>
                    <a:pt x="1758" y="113"/>
                  </a:lnTo>
                  <a:lnTo>
                    <a:pt x="1814" y="113"/>
                  </a:lnTo>
                  <a:lnTo>
                    <a:pt x="1814" y="397"/>
                  </a:lnTo>
                  <a:lnTo>
                    <a:pt x="2268" y="397"/>
                  </a:lnTo>
                  <a:lnTo>
                    <a:pt x="2268" y="454"/>
                  </a:lnTo>
                  <a:lnTo>
                    <a:pt x="2211" y="454"/>
                  </a:lnTo>
                  <a:lnTo>
                    <a:pt x="2211" y="567"/>
                  </a:lnTo>
                  <a:lnTo>
                    <a:pt x="2154" y="567"/>
                  </a:lnTo>
                  <a:lnTo>
                    <a:pt x="2154" y="850"/>
                  </a:lnTo>
                  <a:lnTo>
                    <a:pt x="2098" y="850"/>
                  </a:lnTo>
                  <a:lnTo>
                    <a:pt x="2098" y="964"/>
                  </a:lnTo>
                  <a:lnTo>
                    <a:pt x="2041" y="964"/>
                  </a:lnTo>
                  <a:lnTo>
                    <a:pt x="2041" y="1191"/>
                  </a:lnTo>
                  <a:lnTo>
                    <a:pt x="2098" y="1191"/>
                  </a:lnTo>
                  <a:lnTo>
                    <a:pt x="2098" y="1361"/>
                  </a:lnTo>
                  <a:lnTo>
                    <a:pt x="2041" y="1361"/>
                  </a:lnTo>
                  <a:lnTo>
                    <a:pt x="2041" y="1588"/>
                  </a:lnTo>
                  <a:lnTo>
                    <a:pt x="2098" y="1588"/>
                  </a:lnTo>
                  <a:lnTo>
                    <a:pt x="2098" y="1701"/>
                  </a:lnTo>
                  <a:lnTo>
                    <a:pt x="1984" y="1701"/>
                  </a:lnTo>
                  <a:lnTo>
                    <a:pt x="1984" y="1814"/>
                  </a:lnTo>
                  <a:lnTo>
                    <a:pt x="2041" y="1814"/>
                  </a:lnTo>
                  <a:lnTo>
                    <a:pt x="2041" y="1871"/>
                  </a:lnTo>
                  <a:lnTo>
                    <a:pt x="1928" y="1871"/>
                  </a:lnTo>
                  <a:lnTo>
                    <a:pt x="1928" y="2041"/>
                  </a:lnTo>
                  <a:lnTo>
                    <a:pt x="1871" y="2041"/>
                  </a:lnTo>
                  <a:lnTo>
                    <a:pt x="1871" y="1985"/>
                  </a:lnTo>
                  <a:lnTo>
                    <a:pt x="1758" y="1985"/>
                  </a:lnTo>
                  <a:lnTo>
                    <a:pt x="1758" y="2041"/>
                  </a:lnTo>
                  <a:lnTo>
                    <a:pt x="1644" y="2041"/>
                  </a:lnTo>
                  <a:lnTo>
                    <a:pt x="1644" y="1928"/>
                  </a:lnTo>
                  <a:lnTo>
                    <a:pt x="1531" y="1928"/>
                  </a:lnTo>
                  <a:lnTo>
                    <a:pt x="1531" y="1985"/>
                  </a:lnTo>
                  <a:lnTo>
                    <a:pt x="1417" y="1985"/>
                  </a:lnTo>
                  <a:lnTo>
                    <a:pt x="1417" y="1928"/>
                  </a:lnTo>
                  <a:lnTo>
                    <a:pt x="1304" y="1928"/>
                  </a:lnTo>
                  <a:lnTo>
                    <a:pt x="1304" y="2041"/>
                  </a:lnTo>
                  <a:lnTo>
                    <a:pt x="1247" y="2041"/>
                  </a:lnTo>
                  <a:lnTo>
                    <a:pt x="1247" y="2098"/>
                  </a:lnTo>
                  <a:lnTo>
                    <a:pt x="1190" y="2098"/>
                  </a:lnTo>
                  <a:lnTo>
                    <a:pt x="1190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964" y="2268"/>
                  </a:lnTo>
                  <a:lnTo>
                    <a:pt x="96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850" y="2268"/>
                  </a:lnTo>
                  <a:lnTo>
                    <a:pt x="850" y="2381"/>
                  </a:lnTo>
                  <a:lnTo>
                    <a:pt x="737" y="2381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665"/>
                  </a:lnTo>
                  <a:lnTo>
                    <a:pt x="850" y="2665"/>
                  </a:lnTo>
                  <a:lnTo>
                    <a:pt x="850" y="2722"/>
                  </a:lnTo>
                  <a:lnTo>
                    <a:pt x="794" y="2722"/>
                  </a:lnTo>
                  <a:lnTo>
                    <a:pt x="794" y="2835"/>
                  </a:lnTo>
                  <a:lnTo>
                    <a:pt x="623" y="2835"/>
                  </a:lnTo>
                  <a:lnTo>
                    <a:pt x="623" y="2665"/>
                  </a:lnTo>
                  <a:lnTo>
                    <a:pt x="567" y="2665"/>
                  </a:lnTo>
                  <a:lnTo>
                    <a:pt x="567" y="2722"/>
                  </a:lnTo>
                  <a:lnTo>
                    <a:pt x="510" y="2722"/>
                  </a:lnTo>
                  <a:lnTo>
                    <a:pt x="510" y="2835"/>
                  </a:lnTo>
                  <a:lnTo>
                    <a:pt x="453" y="2835"/>
                  </a:lnTo>
                  <a:lnTo>
                    <a:pt x="453" y="2722"/>
                  </a:lnTo>
                  <a:lnTo>
                    <a:pt x="510" y="2722"/>
                  </a:lnTo>
                  <a:lnTo>
                    <a:pt x="510" y="2608"/>
                  </a:lnTo>
                  <a:lnTo>
                    <a:pt x="453" y="2608"/>
                  </a:lnTo>
                  <a:lnTo>
                    <a:pt x="453" y="2495"/>
                  </a:lnTo>
                  <a:lnTo>
                    <a:pt x="397" y="24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EEDF27CB-166D-4B85-99EC-E55C8CBDA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93"/>
              <a:ext cx="1644" cy="2665"/>
            </a:xfrm>
            <a:custGeom>
              <a:avLst/>
              <a:gdLst>
                <a:gd name="T0" fmla="*/ 794 w 1644"/>
                <a:gd name="T1" fmla="*/ 2608 h 2665"/>
                <a:gd name="T2" fmla="*/ 623 w 1644"/>
                <a:gd name="T3" fmla="*/ 2552 h 2665"/>
                <a:gd name="T4" fmla="*/ 680 w 1644"/>
                <a:gd name="T5" fmla="*/ 2382 h 2665"/>
                <a:gd name="T6" fmla="*/ 510 w 1644"/>
                <a:gd name="T7" fmla="*/ 2211 h 2665"/>
                <a:gd name="T8" fmla="*/ 453 w 1644"/>
                <a:gd name="T9" fmla="*/ 2155 h 2665"/>
                <a:gd name="T10" fmla="*/ 397 w 1644"/>
                <a:gd name="T11" fmla="*/ 2098 h 2665"/>
                <a:gd name="T12" fmla="*/ 340 w 1644"/>
                <a:gd name="T13" fmla="*/ 1985 h 2665"/>
                <a:gd name="T14" fmla="*/ 283 w 1644"/>
                <a:gd name="T15" fmla="*/ 1474 h 2665"/>
                <a:gd name="T16" fmla="*/ 113 w 1644"/>
                <a:gd name="T17" fmla="*/ 1361 h 2665"/>
                <a:gd name="T18" fmla="*/ 56 w 1644"/>
                <a:gd name="T19" fmla="*/ 1304 h 2665"/>
                <a:gd name="T20" fmla="*/ 56 w 1644"/>
                <a:gd name="T21" fmla="*/ 1134 h 2665"/>
                <a:gd name="T22" fmla="*/ 0 w 1644"/>
                <a:gd name="T23" fmla="*/ 794 h 2665"/>
                <a:gd name="T24" fmla="*/ 113 w 1644"/>
                <a:gd name="T25" fmla="*/ 737 h 2665"/>
                <a:gd name="T26" fmla="*/ 227 w 1644"/>
                <a:gd name="T27" fmla="*/ 794 h 2665"/>
                <a:gd name="T28" fmla="*/ 283 w 1644"/>
                <a:gd name="T29" fmla="*/ 907 h 2665"/>
                <a:gd name="T30" fmla="*/ 340 w 1644"/>
                <a:gd name="T31" fmla="*/ 851 h 2665"/>
                <a:gd name="T32" fmla="*/ 397 w 1644"/>
                <a:gd name="T33" fmla="*/ 737 h 2665"/>
                <a:gd name="T34" fmla="*/ 453 w 1644"/>
                <a:gd name="T35" fmla="*/ 624 h 2665"/>
                <a:gd name="T36" fmla="*/ 510 w 1644"/>
                <a:gd name="T37" fmla="*/ 567 h 2665"/>
                <a:gd name="T38" fmla="*/ 567 w 1644"/>
                <a:gd name="T39" fmla="*/ 454 h 2665"/>
                <a:gd name="T40" fmla="*/ 510 w 1644"/>
                <a:gd name="T41" fmla="*/ 227 h 2665"/>
                <a:gd name="T42" fmla="*/ 567 w 1644"/>
                <a:gd name="T43" fmla="*/ 170 h 2665"/>
                <a:gd name="T44" fmla="*/ 623 w 1644"/>
                <a:gd name="T45" fmla="*/ 57 h 2665"/>
                <a:gd name="T46" fmla="*/ 680 w 1644"/>
                <a:gd name="T47" fmla="*/ 0 h 2665"/>
                <a:gd name="T48" fmla="*/ 850 w 1644"/>
                <a:gd name="T49" fmla="*/ 113 h 2665"/>
                <a:gd name="T50" fmla="*/ 907 w 1644"/>
                <a:gd name="T51" fmla="*/ 227 h 2665"/>
                <a:gd name="T52" fmla="*/ 850 w 1644"/>
                <a:gd name="T53" fmla="*/ 624 h 2665"/>
                <a:gd name="T54" fmla="*/ 964 w 1644"/>
                <a:gd name="T55" fmla="*/ 737 h 2665"/>
                <a:gd name="T56" fmla="*/ 1020 w 1644"/>
                <a:gd name="T57" fmla="*/ 794 h 2665"/>
                <a:gd name="T58" fmla="*/ 1134 w 1644"/>
                <a:gd name="T59" fmla="*/ 851 h 2665"/>
                <a:gd name="T60" fmla="*/ 1077 w 1644"/>
                <a:gd name="T61" fmla="*/ 907 h 2665"/>
                <a:gd name="T62" fmla="*/ 1134 w 1644"/>
                <a:gd name="T63" fmla="*/ 1134 h 2665"/>
                <a:gd name="T64" fmla="*/ 1190 w 1644"/>
                <a:gd name="T65" fmla="*/ 1304 h 2665"/>
                <a:gd name="T66" fmla="*/ 1304 w 1644"/>
                <a:gd name="T67" fmla="*/ 1361 h 2665"/>
                <a:gd name="T68" fmla="*/ 1417 w 1644"/>
                <a:gd name="T69" fmla="*/ 1474 h 2665"/>
                <a:gd name="T70" fmla="*/ 1361 w 1644"/>
                <a:gd name="T71" fmla="*/ 1588 h 2665"/>
                <a:gd name="T72" fmla="*/ 1531 w 1644"/>
                <a:gd name="T73" fmla="*/ 1531 h 2665"/>
                <a:gd name="T74" fmla="*/ 1587 w 1644"/>
                <a:gd name="T75" fmla="*/ 1588 h 2665"/>
                <a:gd name="T76" fmla="*/ 1644 w 1644"/>
                <a:gd name="T77" fmla="*/ 1701 h 2665"/>
                <a:gd name="T78" fmla="*/ 1587 w 1644"/>
                <a:gd name="T79" fmla="*/ 1758 h 2665"/>
                <a:gd name="T80" fmla="*/ 1644 w 1644"/>
                <a:gd name="T81" fmla="*/ 1871 h 2665"/>
                <a:gd name="T82" fmla="*/ 1587 w 1644"/>
                <a:gd name="T83" fmla="*/ 1815 h 2665"/>
                <a:gd name="T84" fmla="*/ 1531 w 1644"/>
                <a:gd name="T85" fmla="*/ 1928 h 2665"/>
                <a:gd name="T86" fmla="*/ 1417 w 1644"/>
                <a:gd name="T87" fmla="*/ 2041 h 2665"/>
                <a:gd name="T88" fmla="*/ 1474 w 1644"/>
                <a:gd name="T89" fmla="*/ 2325 h 2665"/>
                <a:gd name="T90" fmla="*/ 1531 w 1644"/>
                <a:gd name="T91" fmla="*/ 2552 h 2665"/>
                <a:gd name="T92" fmla="*/ 1474 w 1644"/>
                <a:gd name="T93" fmla="*/ 2665 h 2665"/>
                <a:gd name="T94" fmla="*/ 1417 w 1644"/>
                <a:gd name="T95" fmla="*/ 2495 h 2665"/>
                <a:gd name="T96" fmla="*/ 1247 w 1644"/>
                <a:gd name="T97" fmla="*/ 2438 h 2665"/>
                <a:gd name="T98" fmla="*/ 1190 w 1644"/>
                <a:gd name="T99" fmla="*/ 2382 h 2665"/>
                <a:gd name="T100" fmla="*/ 1077 w 1644"/>
                <a:gd name="T101" fmla="*/ 2325 h 2665"/>
                <a:gd name="T102" fmla="*/ 964 w 1644"/>
                <a:gd name="T103" fmla="*/ 2382 h 2665"/>
                <a:gd name="T104" fmla="*/ 907 w 1644"/>
                <a:gd name="T105" fmla="*/ 2438 h 2665"/>
                <a:gd name="T106" fmla="*/ 850 w 1644"/>
                <a:gd name="T107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4" h="2665">
                  <a:moveTo>
                    <a:pt x="850" y="2608"/>
                  </a:moveTo>
                  <a:lnTo>
                    <a:pt x="794" y="2608"/>
                  </a:lnTo>
                  <a:lnTo>
                    <a:pt x="794" y="2552"/>
                  </a:lnTo>
                  <a:lnTo>
                    <a:pt x="623" y="2552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1"/>
                  </a:lnTo>
                  <a:lnTo>
                    <a:pt x="510" y="2211"/>
                  </a:lnTo>
                  <a:lnTo>
                    <a:pt x="510" y="2155"/>
                  </a:lnTo>
                  <a:lnTo>
                    <a:pt x="453" y="2155"/>
                  </a:lnTo>
                  <a:lnTo>
                    <a:pt x="453" y="2098"/>
                  </a:lnTo>
                  <a:lnTo>
                    <a:pt x="397" y="2098"/>
                  </a:lnTo>
                  <a:lnTo>
                    <a:pt x="397" y="1985"/>
                  </a:lnTo>
                  <a:lnTo>
                    <a:pt x="340" y="1985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61"/>
                  </a:lnTo>
                  <a:lnTo>
                    <a:pt x="113" y="1361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190" y="1134"/>
                  </a:lnTo>
                  <a:lnTo>
                    <a:pt x="1190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417" y="1361"/>
                  </a:lnTo>
                  <a:lnTo>
                    <a:pt x="1417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7" y="1531"/>
                  </a:lnTo>
                  <a:lnTo>
                    <a:pt x="1587" y="1588"/>
                  </a:lnTo>
                  <a:lnTo>
                    <a:pt x="1644" y="1588"/>
                  </a:lnTo>
                  <a:lnTo>
                    <a:pt x="1644" y="1701"/>
                  </a:lnTo>
                  <a:lnTo>
                    <a:pt x="1587" y="1701"/>
                  </a:lnTo>
                  <a:lnTo>
                    <a:pt x="1587" y="1758"/>
                  </a:lnTo>
                  <a:lnTo>
                    <a:pt x="1644" y="1758"/>
                  </a:lnTo>
                  <a:lnTo>
                    <a:pt x="1644" y="1871"/>
                  </a:lnTo>
                  <a:lnTo>
                    <a:pt x="1587" y="1871"/>
                  </a:lnTo>
                  <a:lnTo>
                    <a:pt x="1587" y="1815"/>
                  </a:lnTo>
                  <a:lnTo>
                    <a:pt x="1531" y="1815"/>
                  </a:lnTo>
                  <a:lnTo>
                    <a:pt x="1531" y="1928"/>
                  </a:lnTo>
                  <a:lnTo>
                    <a:pt x="1417" y="1928"/>
                  </a:lnTo>
                  <a:lnTo>
                    <a:pt x="1417" y="2041"/>
                  </a:lnTo>
                  <a:lnTo>
                    <a:pt x="1474" y="2041"/>
                  </a:lnTo>
                  <a:lnTo>
                    <a:pt x="1474" y="2325"/>
                  </a:lnTo>
                  <a:lnTo>
                    <a:pt x="1531" y="2325"/>
                  </a:lnTo>
                  <a:lnTo>
                    <a:pt x="1531" y="2552"/>
                  </a:lnTo>
                  <a:lnTo>
                    <a:pt x="1474" y="2552"/>
                  </a:lnTo>
                  <a:lnTo>
                    <a:pt x="1474" y="2665"/>
                  </a:lnTo>
                  <a:lnTo>
                    <a:pt x="1417" y="2665"/>
                  </a:lnTo>
                  <a:lnTo>
                    <a:pt x="1417" y="2495"/>
                  </a:lnTo>
                  <a:lnTo>
                    <a:pt x="1247" y="2495"/>
                  </a:lnTo>
                  <a:lnTo>
                    <a:pt x="1247" y="2438"/>
                  </a:lnTo>
                  <a:lnTo>
                    <a:pt x="1190" y="2438"/>
                  </a:lnTo>
                  <a:lnTo>
                    <a:pt x="1190" y="2382"/>
                  </a:lnTo>
                  <a:lnTo>
                    <a:pt x="1077" y="2382"/>
                  </a:lnTo>
                  <a:lnTo>
                    <a:pt x="1077" y="2325"/>
                  </a:lnTo>
                  <a:lnTo>
                    <a:pt x="964" y="2325"/>
                  </a:lnTo>
                  <a:lnTo>
                    <a:pt x="964" y="2382"/>
                  </a:lnTo>
                  <a:lnTo>
                    <a:pt x="907" y="2382"/>
                  </a:lnTo>
                  <a:lnTo>
                    <a:pt x="907" y="2438"/>
                  </a:lnTo>
                  <a:lnTo>
                    <a:pt x="850" y="2438"/>
                  </a:lnTo>
                  <a:lnTo>
                    <a:pt x="850" y="26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Rectangle 922">
              <a:extLst>
                <a:ext uri="{FF2B5EF4-FFF2-40B4-BE49-F238E27FC236}">
                  <a16:creationId xmlns:a16="http://schemas.microsoft.com/office/drawing/2014/main" id="{750B74A9-F8C6-451F-A619-F32989E12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4" y="3931"/>
              <a:ext cx="5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4CE357C6-782E-490D-AA35-67E85C4B1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2967"/>
              <a:ext cx="283" cy="114"/>
            </a:xfrm>
            <a:custGeom>
              <a:avLst/>
              <a:gdLst>
                <a:gd name="T0" fmla="*/ 283 w 283"/>
                <a:gd name="T1" fmla="*/ 0 h 114"/>
                <a:gd name="T2" fmla="*/ 0 w 283"/>
                <a:gd name="T3" fmla="*/ 0 h 114"/>
                <a:gd name="T4" fmla="*/ 0 w 283"/>
                <a:gd name="T5" fmla="*/ 114 h 114"/>
                <a:gd name="T6" fmla="*/ 170 w 283"/>
                <a:gd name="T7" fmla="*/ 114 h 114"/>
                <a:gd name="T8" fmla="*/ 170 w 283"/>
                <a:gd name="T9" fmla="*/ 57 h 114"/>
                <a:gd name="T10" fmla="*/ 283 w 283"/>
                <a:gd name="T11" fmla="*/ 57 h 114"/>
                <a:gd name="T12" fmla="*/ 283 w 28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4">
                  <a:moveTo>
                    <a:pt x="28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9D4E82A8-D97C-44EB-BC35-D5250557C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78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170 w 170"/>
                <a:gd name="T3" fmla="*/ 0 h 113"/>
                <a:gd name="T4" fmla="*/ 170 w 170"/>
                <a:gd name="T5" fmla="*/ 113 h 113"/>
                <a:gd name="T6" fmla="*/ 114 w 170"/>
                <a:gd name="T7" fmla="*/ 113 h 113"/>
                <a:gd name="T8" fmla="*/ 114 w 170"/>
                <a:gd name="T9" fmla="*/ 56 h 113"/>
                <a:gd name="T10" fmla="*/ 0 w 170"/>
                <a:gd name="T11" fmla="*/ 56 h 113"/>
                <a:gd name="T12" fmla="*/ 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375031B3-30CF-4639-BA28-4F3D0E5E2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2003"/>
              <a:ext cx="170" cy="227"/>
            </a:xfrm>
            <a:custGeom>
              <a:avLst/>
              <a:gdLst>
                <a:gd name="T0" fmla="*/ 56 w 170"/>
                <a:gd name="T1" fmla="*/ 227 h 227"/>
                <a:gd name="T2" fmla="*/ 56 w 170"/>
                <a:gd name="T3" fmla="*/ 170 h 227"/>
                <a:gd name="T4" fmla="*/ 113 w 170"/>
                <a:gd name="T5" fmla="*/ 170 h 227"/>
                <a:gd name="T6" fmla="*/ 113 w 170"/>
                <a:gd name="T7" fmla="*/ 114 h 227"/>
                <a:gd name="T8" fmla="*/ 170 w 170"/>
                <a:gd name="T9" fmla="*/ 114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56 w 170"/>
                <a:gd name="T17" fmla="*/ 57 h 227"/>
                <a:gd name="T18" fmla="*/ 56 w 170"/>
                <a:gd name="T19" fmla="*/ 114 h 227"/>
                <a:gd name="T20" fmla="*/ 0 w 170"/>
                <a:gd name="T21" fmla="*/ 114 h 227"/>
                <a:gd name="T22" fmla="*/ 0 w 170"/>
                <a:gd name="T23" fmla="*/ 227 h 227"/>
                <a:gd name="T24" fmla="*/ 56 w 170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7">
                  <a:moveTo>
                    <a:pt x="56" y="227"/>
                  </a:moveTo>
                  <a:lnTo>
                    <a:pt x="56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C5363B6E-9C17-4F91-8E9C-8DEF0A03B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2117"/>
              <a:ext cx="1418" cy="2438"/>
            </a:xfrm>
            <a:custGeom>
              <a:avLst/>
              <a:gdLst>
                <a:gd name="T0" fmla="*/ 170 w 1418"/>
                <a:gd name="T1" fmla="*/ 2438 h 2438"/>
                <a:gd name="T2" fmla="*/ 57 w 1418"/>
                <a:gd name="T3" fmla="*/ 2325 h 2438"/>
                <a:gd name="T4" fmla="*/ 227 w 1418"/>
                <a:gd name="T5" fmla="*/ 2268 h 2438"/>
                <a:gd name="T6" fmla="*/ 114 w 1418"/>
                <a:gd name="T7" fmla="*/ 1587 h 2438"/>
                <a:gd name="T8" fmla="*/ 57 w 1418"/>
                <a:gd name="T9" fmla="*/ 1474 h 2438"/>
                <a:gd name="T10" fmla="*/ 0 w 1418"/>
                <a:gd name="T11" fmla="*/ 1417 h 2438"/>
                <a:gd name="T12" fmla="*/ 170 w 1418"/>
                <a:gd name="T13" fmla="*/ 1191 h 2438"/>
                <a:gd name="T14" fmla="*/ 227 w 1418"/>
                <a:gd name="T15" fmla="*/ 1134 h 2438"/>
                <a:gd name="T16" fmla="*/ 284 w 1418"/>
                <a:gd name="T17" fmla="*/ 1077 h 2438"/>
                <a:gd name="T18" fmla="*/ 340 w 1418"/>
                <a:gd name="T19" fmla="*/ 964 h 2438"/>
                <a:gd name="T20" fmla="*/ 284 w 1418"/>
                <a:gd name="T21" fmla="*/ 794 h 2438"/>
                <a:gd name="T22" fmla="*/ 227 w 1418"/>
                <a:gd name="T23" fmla="*/ 623 h 2438"/>
                <a:gd name="T24" fmla="*/ 170 w 1418"/>
                <a:gd name="T25" fmla="*/ 567 h 2438"/>
                <a:gd name="T26" fmla="*/ 114 w 1418"/>
                <a:gd name="T27" fmla="*/ 510 h 2438"/>
                <a:gd name="T28" fmla="*/ 57 w 1418"/>
                <a:gd name="T29" fmla="*/ 453 h 2438"/>
                <a:gd name="T30" fmla="*/ 114 w 1418"/>
                <a:gd name="T31" fmla="*/ 340 h 2438"/>
                <a:gd name="T32" fmla="*/ 170 w 1418"/>
                <a:gd name="T33" fmla="*/ 227 h 2438"/>
                <a:gd name="T34" fmla="*/ 284 w 1418"/>
                <a:gd name="T35" fmla="*/ 0 h 2438"/>
                <a:gd name="T36" fmla="*/ 340 w 1418"/>
                <a:gd name="T37" fmla="*/ 113 h 2438"/>
                <a:gd name="T38" fmla="*/ 454 w 1418"/>
                <a:gd name="T39" fmla="*/ 56 h 2438"/>
                <a:gd name="T40" fmla="*/ 624 w 1418"/>
                <a:gd name="T41" fmla="*/ 0 h 2438"/>
                <a:gd name="T42" fmla="*/ 681 w 1418"/>
                <a:gd name="T43" fmla="*/ 56 h 2438"/>
                <a:gd name="T44" fmla="*/ 737 w 1418"/>
                <a:gd name="T45" fmla="*/ 113 h 2438"/>
                <a:gd name="T46" fmla="*/ 794 w 1418"/>
                <a:gd name="T47" fmla="*/ 170 h 2438"/>
                <a:gd name="T48" fmla="*/ 907 w 1418"/>
                <a:gd name="T49" fmla="*/ 283 h 2438"/>
                <a:gd name="T50" fmla="*/ 964 w 1418"/>
                <a:gd name="T51" fmla="*/ 340 h 2438"/>
                <a:gd name="T52" fmla="*/ 1021 w 1418"/>
                <a:gd name="T53" fmla="*/ 397 h 2438"/>
                <a:gd name="T54" fmla="*/ 1418 w 1418"/>
                <a:gd name="T55" fmla="*/ 510 h 2438"/>
                <a:gd name="T56" fmla="*/ 1418 w 1418"/>
                <a:gd name="T57" fmla="*/ 623 h 2438"/>
                <a:gd name="T58" fmla="*/ 1361 w 1418"/>
                <a:gd name="T59" fmla="*/ 680 h 2438"/>
                <a:gd name="T60" fmla="*/ 1304 w 1418"/>
                <a:gd name="T61" fmla="*/ 737 h 2438"/>
                <a:gd name="T62" fmla="*/ 1248 w 1418"/>
                <a:gd name="T63" fmla="*/ 794 h 2438"/>
                <a:gd name="T64" fmla="*/ 1134 w 1418"/>
                <a:gd name="T65" fmla="*/ 907 h 2438"/>
                <a:gd name="T66" fmla="*/ 1078 w 1418"/>
                <a:gd name="T67" fmla="*/ 964 h 2438"/>
                <a:gd name="T68" fmla="*/ 1134 w 1418"/>
                <a:gd name="T69" fmla="*/ 1077 h 2438"/>
                <a:gd name="T70" fmla="*/ 1021 w 1418"/>
                <a:gd name="T71" fmla="*/ 1304 h 2438"/>
                <a:gd name="T72" fmla="*/ 1134 w 1418"/>
                <a:gd name="T73" fmla="*/ 1587 h 2438"/>
                <a:gd name="T74" fmla="*/ 1021 w 1418"/>
                <a:gd name="T75" fmla="*/ 1644 h 2438"/>
                <a:gd name="T76" fmla="*/ 964 w 1418"/>
                <a:gd name="T77" fmla="*/ 1758 h 2438"/>
                <a:gd name="T78" fmla="*/ 851 w 1418"/>
                <a:gd name="T79" fmla="*/ 1644 h 2438"/>
                <a:gd name="T80" fmla="*/ 794 w 1418"/>
                <a:gd name="T81" fmla="*/ 1758 h 2438"/>
                <a:gd name="T82" fmla="*/ 737 w 1418"/>
                <a:gd name="T83" fmla="*/ 1928 h 2438"/>
                <a:gd name="T84" fmla="*/ 624 w 1418"/>
                <a:gd name="T85" fmla="*/ 2041 h 2438"/>
                <a:gd name="T86" fmla="*/ 567 w 1418"/>
                <a:gd name="T87" fmla="*/ 2098 h 2438"/>
                <a:gd name="T88" fmla="*/ 511 w 1418"/>
                <a:gd name="T89" fmla="*/ 2154 h 2438"/>
                <a:gd name="T90" fmla="*/ 454 w 1418"/>
                <a:gd name="T91" fmla="*/ 2211 h 2438"/>
                <a:gd name="T92" fmla="*/ 397 w 1418"/>
                <a:gd name="T93" fmla="*/ 2268 h 2438"/>
                <a:gd name="T94" fmla="*/ 340 w 1418"/>
                <a:gd name="T95" fmla="*/ 2325 h 2438"/>
                <a:gd name="T96" fmla="*/ 284 w 1418"/>
                <a:gd name="T97" fmla="*/ 2438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8" h="2438">
                  <a:moveTo>
                    <a:pt x="284" y="2438"/>
                  </a:moveTo>
                  <a:lnTo>
                    <a:pt x="170" y="2438"/>
                  </a:lnTo>
                  <a:lnTo>
                    <a:pt x="170" y="2325"/>
                  </a:lnTo>
                  <a:lnTo>
                    <a:pt x="57" y="2325"/>
                  </a:lnTo>
                  <a:lnTo>
                    <a:pt x="57" y="2268"/>
                  </a:lnTo>
                  <a:lnTo>
                    <a:pt x="227" y="2268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8" y="907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021" y="1077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964" y="1644"/>
                  </a:lnTo>
                  <a:lnTo>
                    <a:pt x="964" y="1758"/>
                  </a:lnTo>
                  <a:lnTo>
                    <a:pt x="851" y="1758"/>
                  </a:lnTo>
                  <a:lnTo>
                    <a:pt x="851" y="1644"/>
                  </a:lnTo>
                  <a:lnTo>
                    <a:pt x="794" y="164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67" y="2041"/>
                  </a:lnTo>
                  <a:lnTo>
                    <a:pt x="567" y="2098"/>
                  </a:lnTo>
                  <a:lnTo>
                    <a:pt x="511" y="2098"/>
                  </a:lnTo>
                  <a:lnTo>
                    <a:pt x="511" y="2154"/>
                  </a:lnTo>
                  <a:lnTo>
                    <a:pt x="454" y="2154"/>
                  </a:lnTo>
                  <a:lnTo>
                    <a:pt x="454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284" y="2325"/>
                  </a:lnTo>
                  <a:lnTo>
                    <a:pt x="284" y="24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7BE35999-1220-4395-B2D2-261492B2A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57 w 114"/>
                <a:gd name="T7" fmla="*/ 114 h 114"/>
                <a:gd name="T8" fmla="*/ 57 w 114"/>
                <a:gd name="T9" fmla="*/ 57 h 114"/>
                <a:gd name="T10" fmla="*/ 114 w 114"/>
                <a:gd name="T11" fmla="*/ 57 h 114"/>
                <a:gd name="T12" fmla="*/ 114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Rectangle 930">
              <a:extLst>
                <a:ext uri="{FF2B5EF4-FFF2-40B4-BE49-F238E27FC236}">
                  <a16:creationId xmlns:a16="http://schemas.microsoft.com/office/drawing/2014/main" id="{C8025E5D-6C57-4775-B202-79494254A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266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300D9F9C-0699-43CA-9072-046EC4F55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27"/>
            </a:xfrm>
            <a:custGeom>
              <a:avLst/>
              <a:gdLst>
                <a:gd name="T0" fmla="*/ 397 w 397"/>
                <a:gd name="T1" fmla="*/ 0 h 227"/>
                <a:gd name="T2" fmla="*/ 340 w 397"/>
                <a:gd name="T3" fmla="*/ 0 h 227"/>
                <a:gd name="T4" fmla="*/ 340 w 397"/>
                <a:gd name="T5" fmla="*/ 57 h 227"/>
                <a:gd name="T6" fmla="*/ 0 w 397"/>
                <a:gd name="T7" fmla="*/ 57 h 227"/>
                <a:gd name="T8" fmla="*/ 0 w 397"/>
                <a:gd name="T9" fmla="*/ 227 h 227"/>
                <a:gd name="T10" fmla="*/ 170 w 397"/>
                <a:gd name="T11" fmla="*/ 227 h 227"/>
                <a:gd name="T12" fmla="*/ 170 w 397"/>
                <a:gd name="T13" fmla="*/ 114 h 227"/>
                <a:gd name="T14" fmla="*/ 397 w 397"/>
                <a:gd name="T15" fmla="*/ 114 h 227"/>
                <a:gd name="T16" fmla="*/ 397 w 39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2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7F1934FA-3563-4891-BD40-42C07D09F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1663"/>
              <a:ext cx="1872" cy="964"/>
            </a:xfrm>
            <a:custGeom>
              <a:avLst/>
              <a:gdLst>
                <a:gd name="T0" fmla="*/ 1588 w 1872"/>
                <a:gd name="T1" fmla="*/ 340 h 964"/>
                <a:gd name="T2" fmla="*/ 1305 w 1872"/>
                <a:gd name="T3" fmla="*/ 284 h 964"/>
                <a:gd name="T4" fmla="*/ 1248 w 1872"/>
                <a:gd name="T5" fmla="*/ 397 h 964"/>
                <a:gd name="T6" fmla="*/ 1134 w 1872"/>
                <a:gd name="T7" fmla="*/ 284 h 964"/>
                <a:gd name="T8" fmla="*/ 908 w 1872"/>
                <a:gd name="T9" fmla="*/ 340 h 964"/>
                <a:gd name="T10" fmla="*/ 794 w 1872"/>
                <a:gd name="T11" fmla="*/ 170 h 964"/>
                <a:gd name="T12" fmla="*/ 567 w 1872"/>
                <a:gd name="T13" fmla="*/ 114 h 964"/>
                <a:gd name="T14" fmla="*/ 341 w 1872"/>
                <a:gd name="T15" fmla="*/ 170 h 964"/>
                <a:gd name="T16" fmla="*/ 227 w 1872"/>
                <a:gd name="T17" fmla="*/ 57 h 964"/>
                <a:gd name="T18" fmla="*/ 171 w 1872"/>
                <a:gd name="T19" fmla="*/ 0 h 964"/>
                <a:gd name="T20" fmla="*/ 114 w 1872"/>
                <a:gd name="T21" fmla="*/ 57 h 964"/>
                <a:gd name="T22" fmla="*/ 57 w 1872"/>
                <a:gd name="T23" fmla="*/ 170 h 964"/>
                <a:gd name="T24" fmla="*/ 0 w 1872"/>
                <a:gd name="T25" fmla="*/ 227 h 964"/>
                <a:gd name="T26" fmla="*/ 114 w 1872"/>
                <a:gd name="T27" fmla="*/ 284 h 964"/>
                <a:gd name="T28" fmla="*/ 397 w 1872"/>
                <a:gd name="T29" fmla="*/ 227 h 964"/>
                <a:gd name="T30" fmla="*/ 454 w 1872"/>
                <a:gd name="T31" fmla="*/ 284 h 964"/>
                <a:gd name="T32" fmla="*/ 227 w 1872"/>
                <a:gd name="T33" fmla="*/ 397 h 964"/>
                <a:gd name="T34" fmla="*/ 284 w 1872"/>
                <a:gd name="T35" fmla="*/ 454 h 964"/>
                <a:gd name="T36" fmla="*/ 341 w 1872"/>
                <a:gd name="T37" fmla="*/ 510 h 964"/>
                <a:gd name="T38" fmla="*/ 397 w 1872"/>
                <a:gd name="T39" fmla="*/ 567 h 964"/>
                <a:gd name="T40" fmla="*/ 454 w 1872"/>
                <a:gd name="T41" fmla="*/ 624 h 964"/>
                <a:gd name="T42" fmla="*/ 567 w 1872"/>
                <a:gd name="T43" fmla="*/ 737 h 964"/>
                <a:gd name="T44" fmla="*/ 624 w 1872"/>
                <a:gd name="T45" fmla="*/ 794 h 964"/>
                <a:gd name="T46" fmla="*/ 681 w 1872"/>
                <a:gd name="T47" fmla="*/ 851 h 964"/>
                <a:gd name="T48" fmla="*/ 1078 w 1872"/>
                <a:gd name="T49" fmla="*/ 964 h 964"/>
                <a:gd name="T50" fmla="*/ 1134 w 1872"/>
                <a:gd name="T51" fmla="*/ 907 h 964"/>
                <a:gd name="T52" fmla="*/ 1361 w 1872"/>
                <a:gd name="T53" fmla="*/ 851 h 964"/>
                <a:gd name="T54" fmla="*/ 1418 w 1872"/>
                <a:gd name="T55" fmla="*/ 794 h 964"/>
                <a:gd name="T56" fmla="*/ 1475 w 1872"/>
                <a:gd name="T57" fmla="*/ 681 h 964"/>
                <a:gd name="T58" fmla="*/ 1531 w 1872"/>
                <a:gd name="T59" fmla="*/ 624 h 964"/>
                <a:gd name="T60" fmla="*/ 1588 w 1872"/>
                <a:gd name="T61" fmla="*/ 567 h 964"/>
                <a:gd name="T62" fmla="*/ 1645 w 1872"/>
                <a:gd name="T63" fmla="*/ 624 h 964"/>
                <a:gd name="T64" fmla="*/ 1701 w 1872"/>
                <a:gd name="T65" fmla="*/ 737 h 964"/>
                <a:gd name="T66" fmla="*/ 1872 w 1872"/>
                <a:gd name="T67" fmla="*/ 681 h 964"/>
                <a:gd name="T68" fmla="*/ 1758 w 1872"/>
                <a:gd name="T69" fmla="*/ 454 h 964"/>
                <a:gd name="T70" fmla="*/ 1645 w 1872"/>
                <a:gd name="T7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2" h="964">
                  <a:moveTo>
                    <a:pt x="1645" y="340"/>
                  </a:moveTo>
                  <a:lnTo>
                    <a:pt x="1588" y="340"/>
                  </a:lnTo>
                  <a:lnTo>
                    <a:pt x="1588" y="284"/>
                  </a:lnTo>
                  <a:lnTo>
                    <a:pt x="1305" y="284"/>
                  </a:lnTo>
                  <a:lnTo>
                    <a:pt x="1305" y="397"/>
                  </a:lnTo>
                  <a:lnTo>
                    <a:pt x="1248" y="397"/>
                  </a:lnTo>
                  <a:lnTo>
                    <a:pt x="1248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418" y="794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645" y="62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681"/>
                  </a:lnTo>
                  <a:lnTo>
                    <a:pt x="1872" y="681"/>
                  </a:lnTo>
                  <a:lnTo>
                    <a:pt x="1872" y="454"/>
                  </a:lnTo>
                  <a:lnTo>
                    <a:pt x="1758" y="454"/>
                  </a:lnTo>
                  <a:lnTo>
                    <a:pt x="1758" y="397"/>
                  </a:lnTo>
                  <a:lnTo>
                    <a:pt x="1645" y="397"/>
                  </a:lnTo>
                  <a:lnTo>
                    <a:pt x="164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F73297BE-4CC1-4376-926E-6076728DF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421"/>
              <a:ext cx="681" cy="1021"/>
            </a:xfrm>
            <a:custGeom>
              <a:avLst/>
              <a:gdLst>
                <a:gd name="T0" fmla="*/ 510 w 681"/>
                <a:gd name="T1" fmla="*/ 1021 h 1021"/>
                <a:gd name="T2" fmla="*/ 510 w 681"/>
                <a:gd name="T3" fmla="*/ 964 h 1021"/>
                <a:gd name="T4" fmla="*/ 567 w 681"/>
                <a:gd name="T5" fmla="*/ 964 h 1021"/>
                <a:gd name="T6" fmla="*/ 567 w 681"/>
                <a:gd name="T7" fmla="*/ 907 h 1021"/>
                <a:gd name="T8" fmla="*/ 510 w 681"/>
                <a:gd name="T9" fmla="*/ 907 h 1021"/>
                <a:gd name="T10" fmla="*/ 510 w 681"/>
                <a:gd name="T11" fmla="*/ 737 h 1021"/>
                <a:gd name="T12" fmla="*/ 567 w 681"/>
                <a:gd name="T13" fmla="*/ 737 h 1021"/>
                <a:gd name="T14" fmla="*/ 567 w 681"/>
                <a:gd name="T15" fmla="*/ 624 h 1021"/>
                <a:gd name="T16" fmla="*/ 624 w 681"/>
                <a:gd name="T17" fmla="*/ 624 h 1021"/>
                <a:gd name="T18" fmla="*/ 624 w 681"/>
                <a:gd name="T19" fmla="*/ 567 h 1021"/>
                <a:gd name="T20" fmla="*/ 681 w 681"/>
                <a:gd name="T21" fmla="*/ 567 h 1021"/>
                <a:gd name="T22" fmla="*/ 681 w 681"/>
                <a:gd name="T23" fmla="*/ 454 h 1021"/>
                <a:gd name="T24" fmla="*/ 567 w 681"/>
                <a:gd name="T25" fmla="*/ 454 h 1021"/>
                <a:gd name="T26" fmla="*/ 567 w 681"/>
                <a:gd name="T27" fmla="*/ 397 h 1021"/>
                <a:gd name="T28" fmla="*/ 510 w 681"/>
                <a:gd name="T29" fmla="*/ 397 h 1021"/>
                <a:gd name="T30" fmla="*/ 510 w 681"/>
                <a:gd name="T31" fmla="*/ 340 h 1021"/>
                <a:gd name="T32" fmla="*/ 567 w 681"/>
                <a:gd name="T33" fmla="*/ 340 h 1021"/>
                <a:gd name="T34" fmla="*/ 567 w 681"/>
                <a:gd name="T35" fmla="*/ 283 h 1021"/>
                <a:gd name="T36" fmla="*/ 681 w 681"/>
                <a:gd name="T37" fmla="*/ 283 h 1021"/>
                <a:gd name="T38" fmla="*/ 681 w 681"/>
                <a:gd name="T39" fmla="*/ 227 h 1021"/>
                <a:gd name="T40" fmla="*/ 624 w 681"/>
                <a:gd name="T41" fmla="*/ 227 h 1021"/>
                <a:gd name="T42" fmla="*/ 624 w 681"/>
                <a:gd name="T43" fmla="*/ 113 h 1021"/>
                <a:gd name="T44" fmla="*/ 681 w 681"/>
                <a:gd name="T45" fmla="*/ 113 h 1021"/>
                <a:gd name="T46" fmla="*/ 681 w 681"/>
                <a:gd name="T47" fmla="*/ 57 h 1021"/>
                <a:gd name="T48" fmla="*/ 624 w 681"/>
                <a:gd name="T49" fmla="*/ 57 h 1021"/>
                <a:gd name="T50" fmla="*/ 624 w 681"/>
                <a:gd name="T51" fmla="*/ 0 h 1021"/>
                <a:gd name="T52" fmla="*/ 510 w 681"/>
                <a:gd name="T53" fmla="*/ 0 h 1021"/>
                <a:gd name="T54" fmla="*/ 510 w 681"/>
                <a:gd name="T55" fmla="*/ 57 h 1021"/>
                <a:gd name="T56" fmla="*/ 454 w 681"/>
                <a:gd name="T57" fmla="*/ 57 h 1021"/>
                <a:gd name="T58" fmla="*/ 454 w 681"/>
                <a:gd name="T59" fmla="*/ 170 h 1021"/>
                <a:gd name="T60" fmla="*/ 284 w 681"/>
                <a:gd name="T61" fmla="*/ 170 h 1021"/>
                <a:gd name="T62" fmla="*/ 284 w 681"/>
                <a:gd name="T63" fmla="*/ 227 h 1021"/>
                <a:gd name="T64" fmla="*/ 227 w 681"/>
                <a:gd name="T65" fmla="*/ 227 h 1021"/>
                <a:gd name="T66" fmla="*/ 227 w 681"/>
                <a:gd name="T67" fmla="*/ 170 h 1021"/>
                <a:gd name="T68" fmla="*/ 170 w 681"/>
                <a:gd name="T69" fmla="*/ 170 h 1021"/>
                <a:gd name="T70" fmla="*/ 170 w 681"/>
                <a:gd name="T71" fmla="*/ 283 h 1021"/>
                <a:gd name="T72" fmla="*/ 57 w 681"/>
                <a:gd name="T73" fmla="*/ 283 h 1021"/>
                <a:gd name="T74" fmla="*/ 57 w 681"/>
                <a:gd name="T75" fmla="*/ 340 h 1021"/>
                <a:gd name="T76" fmla="*/ 0 w 681"/>
                <a:gd name="T77" fmla="*/ 340 h 1021"/>
                <a:gd name="T78" fmla="*/ 0 w 681"/>
                <a:gd name="T79" fmla="*/ 454 h 1021"/>
                <a:gd name="T80" fmla="*/ 114 w 681"/>
                <a:gd name="T81" fmla="*/ 454 h 1021"/>
                <a:gd name="T82" fmla="*/ 114 w 681"/>
                <a:gd name="T83" fmla="*/ 510 h 1021"/>
                <a:gd name="T84" fmla="*/ 170 w 681"/>
                <a:gd name="T85" fmla="*/ 510 h 1021"/>
                <a:gd name="T86" fmla="*/ 170 w 681"/>
                <a:gd name="T87" fmla="*/ 567 h 1021"/>
                <a:gd name="T88" fmla="*/ 227 w 681"/>
                <a:gd name="T89" fmla="*/ 567 h 1021"/>
                <a:gd name="T90" fmla="*/ 227 w 681"/>
                <a:gd name="T91" fmla="*/ 737 h 1021"/>
                <a:gd name="T92" fmla="*/ 284 w 681"/>
                <a:gd name="T93" fmla="*/ 737 h 1021"/>
                <a:gd name="T94" fmla="*/ 284 w 681"/>
                <a:gd name="T95" fmla="*/ 624 h 1021"/>
                <a:gd name="T96" fmla="*/ 340 w 681"/>
                <a:gd name="T97" fmla="*/ 624 h 1021"/>
                <a:gd name="T98" fmla="*/ 340 w 681"/>
                <a:gd name="T99" fmla="*/ 680 h 1021"/>
                <a:gd name="T100" fmla="*/ 397 w 681"/>
                <a:gd name="T101" fmla="*/ 680 h 1021"/>
                <a:gd name="T102" fmla="*/ 454 w 681"/>
                <a:gd name="T103" fmla="*/ 680 h 1021"/>
                <a:gd name="T104" fmla="*/ 454 w 681"/>
                <a:gd name="T105" fmla="*/ 737 h 1021"/>
                <a:gd name="T106" fmla="*/ 397 w 681"/>
                <a:gd name="T107" fmla="*/ 737 h 1021"/>
                <a:gd name="T108" fmla="*/ 397 w 681"/>
                <a:gd name="T109" fmla="*/ 964 h 1021"/>
                <a:gd name="T110" fmla="*/ 454 w 681"/>
                <a:gd name="T111" fmla="*/ 964 h 1021"/>
                <a:gd name="T112" fmla="*/ 454 w 681"/>
                <a:gd name="T113" fmla="*/ 1021 h 1021"/>
                <a:gd name="T114" fmla="*/ 510 w 681"/>
                <a:gd name="T11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1021">
                  <a:moveTo>
                    <a:pt x="510" y="1021"/>
                  </a:moveTo>
                  <a:lnTo>
                    <a:pt x="510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17A70382-D621-4977-A393-55042DD5C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37"/>
              <a:ext cx="851" cy="1418"/>
            </a:xfrm>
            <a:custGeom>
              <a:avLst/>
              <a:gdLst>
                <a:gd name="T0" fmla="*/ 57 w 851"/>
                <a:gd name="T1" fmla="*/ 1191 h 1418"/>
                <a:gd name="T2" fmla="*/ 0 w 851"/>
                <a:gd name="T3" fmla="*/ 1021 h 1418"/>
                <a:gd name="T4" fmla="*/ 57 w 851"/>
                <a:gd name="T5" fmla="*/ 908 h 1418"/>
                <a:gd name="T6" fmla="*/ 114 w 851"/>
                <a:gd name="T7" fmla="*/ 851 h 1418"/>
                <a:gd name="T8" fmla="*/ 171 w 851"/>
                <a:gd name="T9" fmla="*/ 738 h 1418"/>
                <a:gd name="T10" fmla="*/ 57 w 851"/>
                <a:gd name="T11" fmla="*/ 681 h 1418"/>
                <a:gd name="T12" fmla="*/ 0 w 851"/>
                <a:gd name="T13" fmla="*/ 624 h 1418"/>
                <a:gd name="T14" fmla="*/ 57 w 851"/>
                <a:gd name="T15" fmla="*/ 567 h 1418"/>
                <a:gd name="T16" fmla="*/ 171 w 851"/>
                <a:gd name="T17" fmla="*/ 511 h 1418"/>
                <a:gd name="T18" fmla="*/ 114 w 851"/>
                <a:gd name="T19" fmla="*/ 397 h 1418"/>
                <a:gd name="T20" fmla="*/ 171 w 851"/>
                <a:gd name="T21" fmla="*/ 341 h 1418"/>
                <a:gd name="T22" fmla="*/ 114 w 851"/>
                <a:gd name="T23" fmla="*/ 284 h 1418"/>
                <a:gd name="T24" fmla="*/ 227 w 851"/>
                <a:gd name="T25" fmla="*/ 171 h 1418"/>
                <a:gd name="T26" fmla="*/ 454 w 851"/>
                <a:gd name="T27" fmla="*/ 57 h 1418"/>
                <a:gd name="T28" fmla="*/ 511 w 851"/>
                <a:gd name="T29" fmla="*/ 0 h 1418"/>
                <a:gd name="T30" fmla="*/ 624 w 851"/>
                <a:gd name="T31" fmla="*/ 114 h 1418"/>
                <a:gd name="T32" fmla="*/ 681 w 851"/>
                <a:gd name="T33" fmla="*/ 171 h 1418"/>
                <a:gd name="T34" fmla="*/ 851 w 851"/>
                <a:gd name="T35" fmla="*/ 341 h 1418"/>
                <a:gd name="T36" fmla="*/ 738 w 851"/>
                <a:gd name="T37" fmla="*/ 624 h 1418"/>
                <a:gd name="T38" fmla="*/ 681 w 851"/>
                <a:gd name="T39" fmla="*/ 681 h 1418"/>
                <a:gd name="T40" fmla="*/ 624 w 851"/>
                <a:gd name="T41" fmla="*/ 738 h 1418"/>
                <a:gd name="T42" fmla="*/ 567 w 851"/>
                <a:gd name="T43" fmla="*/ 851 h 1418"/>
                <a:gd name="T44" fmla="*/ 511 w 851"/>
                <a:gd name="T45" fmla="*/ 964 h 1418"/>
                <a:gd name="T46" fmla="*/ 794 w 851"/>
                <a:gd name="T47" fmla="*/ 1021 h 1418"/>
                <a:gd name="T48" fmla="*/ 738 w 851"/>
                <a:gd name="T49" fmla="*/ 1191 h 1418"/>
                <a:gd name="T50" fmla="*/ 681 w 851"/>
                <a:gd name="T51" fmla="*/ 1248 h 1418"/>
                <a:gd name="T52" fmla="*/ 624 w 851"/>
                <a:gd name="T53" fmla="*/ 1191 h 1418"/>
                <a:gd name="T54" fmla="*/ 567 w 851"/>
                <a:gd name="T55" fmla="*/ 1248 h 1418"/>
                <a:gd name="T56" fmla="*/ 511 w 851"/>
                <a:gd name="T57" fmla="*/ 1361 h 1418"/>
                <a:gd name="T58" fmla="*/ 284 w 851"/>
                <a:gd name="T59" fmla="*/ 1418 h 1418"/>
                <a:gd name="T60" fmla="*/ 227 w 851"/>
                <a:gd name="T61" fmla="*/ 1305 h 1418"/>
                <a:gd name="T62" fmla="*/ 284 w 851"/>
                <a:gd name="T63" fmla="*/ 1248 h 1418"/>
                <a:gd name="T64" fmla="*/ 227 w 851"/>
                <a:gd name="T65" fmla="*/ 1305 h 1418"/>
                <a:gd name="T66" fmla="*/ 114 w 851"/>
                <a:gd name="T67" fmla="*/ 1248 h 1418"/>
                <a:gd name="T68" fmla="*/ 171 w 851"/>
                <a:gd name="T69" fmla="*/ 1078 h 1418"/>
                <a:gd name="T70" fmla="*/ 114 w 851"/>
                <a:gd name="T71" fmla="*/ 124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1" h="1418">
                  <a:moveTo>
                    <a:pt x="57" y="1248"/>
                  </a:move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57" y="1021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851"/>
                  </a:lnTo>
                  <a:lnTo>
                    <a:pt x="171" y="851"/>
                  </a:lnTo>
                  <a:lnTo>
                    <a:pt x="171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851" y="171"/>
                  </a:lnTo>
                  <a:lnTo>
                    <a:pt x="851" y="341"/>
                  </a:lnTo>
                  <a:lnTo>
                    <a:pt x="738" y="341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624" y="681"/>
                  </a:lnTo>
                  <a:lnTo>
                    <a:pt x="624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8" y="1021"/>
                  </a:lnTo>
                  <a:lnTo>
                    <a:pt x="738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227" y="1418"/>
                  </a:lnTo>
                  <a:lnTo>
                    <a:pt x="227" y="1305"/>
                  </a:lnTo>
                  <a:lnTo>
                    <a:pt x="284" y="1305"/>
                  </a:lnTo>
                  <a:lnTo>
                    <a:pt x="284" y="1248"/>
                  </a:lnTo>
                  <a:lnTo>
                    <a:pt x="227" y="1248"/>
                  </a:lnTo>
                  <a:lnTo>
                    <a:pt x="227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171" y="1248"/>
                  </a:lnTo>
                  <a:lnTo>
                    <a:pt x="171" y="1078"/>
                  </a:lnTo>
                  <a:lnTo>
                    <a:pt x="114" y="1078"/>
                  </a:lnTo>
                  <a:lnTo>
                    <a:pt x="114" y="1248"/>
                  </a:lnTo>
                  <a:lnTo>
                    <a:pt x="57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11A3FDDD-4D36-4CC7-9FC0-8C420DFD6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2230"/>
              <a:ext cx="1474" cy="1418"/>
            </a:xfrm>
            <a:custGeom>
              <a:avLst/>
              <a:gdLst>
                <a:gd name="T0" fmla="*/ 1474 w 1474"/>
                <a:gd name="T1" fmla="*/ 737 h 1418"/>
                <a:gd name="T2" fmla="*/ 1417 w 1474"/>
                <a:gd name="T3" fmla="*/ 851 h 1418"/>
                <a:gd name="T4" fmla="*/ 1361 w 1474"/>
                <a:gd name="T5" fmla="*/ 964 h 1418"/>
                <a:gd name="T6" fmla="*/ 1304 w 1474"/>
                <a:gd name="T7" fmla="*/ 1078 h 1418"/>
                <a:gd name="T8" fmla="*/ 1134 w 1474"/>
                <a:gd name="T9" fmla="*/ 1021 h 1418"/>
                <a:gd name="T10" fmla="*/ 1077 w 1474"/>
                <a:gd name="T11" fmla="*/ 907 h 1418"/>
                <a:gd name="T12" fmla="*/ 964 w 1474"/>
                <a:gd name="T13" fmla="*/ 964 h 1418"/>
                <a:gd name="T14" fmla="*/ 907 w 1474"/>
                <a:gd name="T15" fmla="*/ 1078 h 1418"/>
                <a:gd name="T16" fmla="*/ 680 w 1474"/>
                <a:gd name="T17" fmla="*/ 1191 h 1418"/>
                <a:gd name="T18" fmla="*/ 453 w 1474"/>
                <a:gd name="T19" fmla="*/ 1248 h 1418"/>
                <a:gd name="T20" fmla="*/ 397 w 1474"/>
                <a:gd name="T21" fmla="*/ 1361 h 1418"/>
                <a:gd name="T22" fmla="*/ 227 w 1474"/>
                <a:gd name="T23" fmla="*/ 1418 h 1418"/>
                <a:gd name="T24" fmla="*/ 170 w 1474"/>
                <a:gd name="T25" fmla="*/ 1361 h 1418"/>
                <a:gd name="T26" fmla="*/ 113 w 1474"/>
                <a:gd name="T27" fmla="*/ 1191 h 1418"/>
                <a:gd name="T28" fmla="*/ 0 w 1474"/>
                <a:gd name="T29" fmla="*/ 964 h 1418"/>
                <a:gd name="T30" fmla="*/ 113 w 1474"/>
                <a:gd name="T31" fmla="*/ 851 h 1418"/>
                <a:gd name="T32" fmla="*/ 57 w 1474"/>
                <a:gd name="T33" fmla="*/ 794 h 1418"/>
                <a:gd name="T34" fmla="*/ 113 w 1474"/>
                <a:gd name="T35" fmla="*/ 681 h 1418"/>
                <a:gd name="T36" fmla="*/ 227 w 1474"/>
                <a:gd name="T37" fmla="*/ 624 h 1418"/>
                <a:gd name="T38" fmla="*/ 283 w 1474"/>
                <a:gd name="T39" fmla="*/ 567 h 1418"/>
                <a:gd name="T40" fmla="*/ 340 w 1474"/>
                <a:gd name="T41" fmla="*/ 510 h 1418"/>
                <a:gd name="T42" fmla="*/ 397 w 1474"/>
                <a:gd name="T43" fmla="*/ 340 h 1418"/>
                <a:gd name="T44" fmla="*/ 453 w 1474"/>
                <a:gd name="T45" fmla="*/ 284 h 1418"/>
                <a:gd name="T46" fmla="*/ 680 w 1474"/>
                <a:gd name="T47" fmla="*/ 227 h 1418"/>
                <a:gd name="T48" fmla="*/ 737 w 1474"/>
                <a:gd name="T49" fmla="*/ 114 h 1418"/>
                <a:gd name="T50" fmla="*/ 794 w 1474"/>
                <a:gd name="T51" fmla="*/ 57 h 1418"/>
                <a:gd name="T52" fmla="*/ 850 w 1474"/>
                <a:gd name="T53" fmla="*/ 0 h 1418"/>
                <a:gd name="T54" fmla="*/ 907 w 1474"/>
                <a:gd name="T55" fmla="*/ 57 h 1418"/>
                <a:gd name="T56" fmla="*/ 964 w 1474"/>
                <a:gd name="T57" fmla="*/ 170 h 1418"/>
                <a:gd name="T58" fmla="*/ 1020 w 1474"/>
                <a:gd name="T59" fmla="*/ 114 h 1418"/>
                <a:gd name="T60" fmla="*/ 1134 w 1474"/>
                <a:gd name="T61" fmla="*/ 170 h 1418"/>
                <a:gd name="T62" fmla="*/ 1304 w 1474"/>
                <a:gd name="T63" fmla="*/ 227 h 1418"/>
                <a:gd name="T64" fmla="*/ 1361 w 1474"/>
                <a:gd name="T65" fmla="*/ 397 h 1418"/>
                <a:gd name="T66" fmla="*/ 1474 w 1474"/>
                <a:gd name="T67" fmla="*/ 454 h 1418"/>
                <a:gd name="T68" fmla="*/ 1417 w 1474"/>
                <a:gd name="T69" fmla="*/ 681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681"/>
                  </a:move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78"/>
                  </a:lnTo>
                  <a:lnTo>
                    <a:pt x="1134" y="107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78"/>
                  </a:lnTo>
                  <a:lnTo>
                    <a:pt x="680" y="1078"/>
                  </a:lnTo>
                  <a:lnTo>
                    <a:pt x="680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397" y="124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361" y="227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417" y="454"/>
                  </a:lnTo>
                  <a:lnTo>
                    <a:pt x="1417" y="681"/>
                  </a:lnTo>
                  <a:lnTo>
                    <a:pt x="147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9382F14D-B360-4D23-813B-060A1FC63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3251"/>
              <a:ext cx="964" cy="907"/>
            </a:xfrm>
            <a:custGeom>
              <a:avLst/>
              <a:gdLst>
                <a:gd name="T0" fmla="*/ 907 w 964"/>
                <a:gd name="T1" fmla="*/ 113 h 907"/>
                <a:gd name="T2" fmla="*/ 907 w 964"/>
                <a:gd name="T3" fmla="*/ 0 h 907"/>
                <a:gd name="T4" fmla="*/ 794 w 964"/>
                <a:gd name="T5" fmla="*/ 0 h 907"/>
                <a:gd name="T6" fmla="*/ 794 w 964"/>
                <a:gd name="T7" fmla="*/ 57 h 907"/>
                <a:gd name="T8" fmla="*/ 680 w 964"/>
                <a:gd name="T9" fmla="*/ 57 h 907"/>
                <a:gd name="T10" fmla="*/ 680 w 964"/>
                <a:gd name="T11" fmla="*/ 0 h 907"/>
                <a:gd name="T12" fmla="*/ 567 w 964"/>
                <a:gd name="T13" fmla="*/ 0 h 907"/>
                <a:gd name="T14" fmla="*/ 567 w 964"/>
                <a:gd name="T15" fmla="*/ 113 h 907"/>
                <a:gd name="T16" fmla="*/ 510 w 964"/>
                <a:gd name="T17" fmla="*/ 113 h 907"/>
                <a:gd name="T18" fmla="*/ 510 w 964"/>
                <a:gd name="T19" fmla="*/ 170 h 907"/>
                <a:gd name="T20" fmla="*/ 453 w 964"/>
                <a:gd name="T21" fmla="*/ 170 h 907"/>
                <a:gd name="T22" fmla="*/ 453 w 964"/>
                <a:gd name="T23" fmla="*/ 283 h 907"/>
                <a:gd name="T24" fmla="*/ 397 w 964"/>
                <a:gd name="T25" fmla="*/ 283 h 907"/>
                <a:gd name="T26" fmla="*/ 397 w 964"/>
                <a:gd name="T27" fmla="*/ 340 h 907"/>
                <a:gd name="T28" fmla="*/ 227 w 964"/>
                <a:gd name="T29" fmla="*/ 340 h 907"/>
                <a:gd name="T30" fmla="*/ 227 w 964"/>
                <a:gd name="T31" fmla="*/ 283 h 907"/>
                <a:gd name="T32" fmla="*/ 170 w 964"/>
                <a:gd name="T33" fmla="*/ 283 h 907"/>
                <a:gd name="T34" fmla="*/ 170 w 964"/>
                <a:gd name="T35" fmla="*/ 340 h 907"/>
                <a:gd name="T36" fmla="*/ 113 w 964"/>
                <a:gd name="T37" fmla="*/ 340 h 907"/>
                <a:gd name="T38" fmla="*/ 113 w 964"/>
                <a:gd name="T39" fmla="*/ 453 h 907"/>
                <a:gd name="T40" fmla="*/ 0 w 964"/>
                <a:gd name="T41" fmla="*/ 453 h 907"/>
                <a:gd name="T42" fmla="*/ 0 w 964"/>
                <a:gd name="T43" fmla="*/ 567 h 907"/>
                <a:gd name="T44" fmla="*/ 57 w 964"/>
                <a:gd name="T45" fmla="*/ 567 h 907"/>
                <a:gd name="T46" fmla="*/ 57 w 964"/>
                <a:gd name="T47" fmla="*/ 624 h 907"/>
                <a:gd name="T48" fmla="*/ 113 w 964"/>
                <a:gd name="T49" fmla="*/ 624 h 907"/>
                <a:gd name="T50" fmla="*/ 113 w 964"/>
                <a:gd name="T51" fmla="*/ 680 h 907"/>
                <a:gd name="T52" fmla="*/ 227 w 964"/>
                <a:gd name="T53" fmla="*/ 680 h 907"/>
                <a:gd name="T54" fmla="*/ 227 w 964"/>
                <a:gd name="T55" fmla="*/ 794 h 907"/>
                <a:gd name="T56" fmla="*/ 283 w 964"/>
                <a:gd name="T57" fmla="*/ 794 h 907"/>
                <a:gd name="T58" fmla="*/ 283 w 964"/>
                <a:gd name="T59" fmla="*/ 850 h 907"/>
                <a:gd name="T60" fmla="*/ 397 w 964"/>
                <a:gd name="T61" fmla="*/ 850 h 907"/>
                <a:gd name="T62" fmla="*/ 397 w 964"/>
                <a:gd name="T63" fmla="*/ 794 h 907"/>
                <a:gd name="T64" fmla="*/ 453 w 964"/>
                <a:gd name="T65" fmla="*/ 794 h 907"/>
                <a:gd name="T66" fmla="*/ 453 w 964"/>
                <a:gd name="T67" fmla="*/ 907 h 907"/>
                <a:gd name="T68" fmla="*/ 567 w 964"/>
                <a:gd name="T69" fmla="*/ 907 h 907"/>
                <a:gd name="T70" fmla="*/ 567 w 964"/>
                <a:gd name="T71" fmla="*/ 850 h 907"/>
                <a:gd name="T72" fmla="*/ 624 w 964"/>
                <a:gd name="T73" fmla="*/ 850 h 907"/>
                <a:gd name="T74" fmla="*/ 624 w 964"/>
                <a:gd name="T75" fmla="*/ 737 h 907"/>
                <a:gd name="T76" fmla="*/ 567 w 964"/>
                <a:gd name="T77" fmla="*/ 737 h 907"/>
                <a:gd name="T78" fmla="*/ 567 w 964"/>
                <a:gd name="T79" fmla="*/ 680 h 907"/>
                <a:gd name="T80" fmla="*/ 624 w 964"/>
                <a:gd name="T81" fmla="*/ 680 h 907"/>
                <a:gd name="T82" fmla="*/ 737 w 964"/>
                <a:gd name="T83" fmla="*/ 680 h 907"/>
                <a:gd name="T84" fmla="*/ 737 w 964"/>
                <a:gd name="T85" fmla="*/ 624 h 907"/>
                <a:gd name="T86" fmla="*/ 794 w 964"/>
                <a:gd name="T87" fmla="*/ 624 h 907"/>
                <a:gd name="T88" fmla="*/ 794 w 964"/>
                <a:gd name="T89" fmla="*/ 567 h 907"/>
                <a:gd name="T90" fmla="*/ 850 w 964"/>
                <a:gd name="T91" fmla="*/ 567 h 907"/>
                <a:gd name="T92" fmla="*/ 850 w 964"/>
                <a:gd name="T93" fmla="*/ 624 h 907"/>
                <a:gd name="T94" fmla="*/ 964 w 964"/>
                <a:gd name="T95" fmla="*/ 624 h 907"/>
                <a:gd name="T96" fmla="*/ 964 w 964"/>
                <a:gd name="T97" fmla="*/ 567 h 907"/>
                <a:gd name="T98" fmla="*/ 907 w 964"/>
                <a:gd name="T99" fmla="*/ 567 h 907"/>
                <a:gd name="T100" fmla="*/ 907 w 964"/>
                <a:gd name="T101" fmla="*/ 397 h 907"/>
                <a:gd name="T102" fmla="*/ 794 w 964"/>
                <a:gd name="T103" fmla="*/ 397 h 907"/>
                <a:gd name="T104" fmla="*/ 794 w 964"/>
                <a:gd name="T105" fmla="*/ 283 h 907"/>
                <a:gd name="T106" fmla="*/ 850 w 964"/>
                <a:gd name="T107" fmla="*/ 283 h 907"/>
                <a:gd name="T108" fmla="*/ 850 w 964"/>
                <a:gd name="T109" fmla="*/ 113 h 907"/>
                <a:gd name="T110" fmla="*/ 907 w 964"/>
                <a:gd name="T111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907">
                  <a:moveTo>
                    <a:pt x="907" y="113"/>
                  </a:move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90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3DBB0A14-1051-49F2-8DD5-6E19D8DCD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227" cy="170"/>
            </a:xfrm>
            <a:custGeom>
              <a:avLst/>
              <a:gdLst>
                <a:gd name="T0" fmla="*/ 170 w 227"/>
                <a:gd name="T1" fmla="*/ 0 h 170"/>
                <a:gd name="T2" fmla="*/ 170 w 227"/>
                <a:gd name="T3" fmla="*/ 56 h 170"/>
                <a:gd name="T4" fmla="*/ 227 w 227"/>
                <a:gd name="T5" fmla="*/ 56 h 170"/>
                <a:gd name="T6" fmla="*/ 227 w 227"/>
                <a:gd name="T7" fmla="*/ 170 h 170"/>
                <a:gd name="T8" fmla="*/ 0 w 227"/>
                <a:gd name="T9" fmla="*/ 170 h 170"/>
                <a:gd name="T10" fmla="*/ 0 w 227"/>
                <a:gd name="T11" fmla="*/ 113 h 170"/>
                <a:gd name="T12" fmla="*/ 57 w 227"/>
                <a:gd name="T13" fmla="*/ 113 h 170"/>
                <a:gd name="T14" fmla="*/ 57 w 227"/>
                <a:gd name="T15" fmla="*/ 0 h 170"/>
                <a:gd name="T16" fmla="*/ 17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4C6BF2EA-6A2F-4F63-82D4-B5E3E262A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113 h 113"/>
                <a:gd name="T4" fmla="*/ 0 w 113"/>
                <a:gd name="T5" fmla="*/ 113 h 113"/>
                <a:gd name="T6" fmla="*/ 0 w 113"/>
                <a:gd name="T7" fmla="*/ 56 h 113"/>
                <a:gd name="T8" fmla="*/ 57 w 113"/>
                <a:gd name="T9" fmla="*/ 56 h 113"/>
                <a:gd name="T10" fmla="*/ 57 w 113"/>
                <a:gd name="T11" fmla="*/ 0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C1642657-95D4-41AF-81D9-E8B75D692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838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11 w 567"/>
                <a:gd name="T3" fmla="*/ 57 h 397"/>
                <a:gd name="T4" fmla="*/ 511 w 567"/>
                <a:gd name="T5" fmla="*/ 0 h 397"/>
                <a:gd name="T6" fmla="*/ 397 w 567"/>
                <a:gd name="T7" fmla="*/ 0 h 397"/>
                <a:gd name="T8" fmla="*/ 397 w 567"/>
                <a:gd name="T9" fmla="*/ 114 h 397"/>
                <a:gd name="T10" fmla="*/ 341 w 567"/>
                <a:gd name="T11" fmla="*/ 114 h 397"/>
                <a:gd name="T12" fmla="*/ 341 w 567"/>
                <a:gd name="T13" fmla="*/ 57 h 397"/>
                <a:gd name="T14" fmla="*/ 227 w 567"/>
                <a:gd name="T15" fmla="*/ 57 h 397"/>
                <a:gd name="T16" fmla="*/ 227 w 567"/>
                <a:gd name="T17" fmla="*/ 227 h 397"/>
                <a:gd name="T18" fmla="*/ 171 w 567"/>
                <a:gd name="T19" fmla="*/ 227 h 397"/>
                <a:gd name="T20" fmla="*/ 171 w 567"/>
                <a:gd name="T21" fmla="*/ 284 h 397"/>
                <a:gd name="T22" fmla="*/ 114 w 567"/>
                <a:gd name="T23" fmla="*/ 284 h 397"/>
                <a:gd name="T24" fmla="*/ 114 w 567"/>
                <a:gd name="T25" fmla="*/ 341 h 397"/>
                <a:gd name="T26" fmla="*/ 0 w 567"/>
                <a:gd name="T27" fmla="*/ 341 h 397"/>
                <a:gd name="T28" fmla="*/ 0 w 567"/>
                <a:gd name="T29" fmla="*/ 397 h 397"/>
                <a:gd name="T30" fmla="*/ 171 w 567"/>
                <a:gd name="T31" fmla="*/ 397 h 397"/>
                <a:gd name="T32" fmla="*/ 171 w 567"/>
                <a:gd name="T33" fmla="*/ 341 h 397"/>
                <a:gd name="T34" fmla="*/ 227 w 567"/>
                <a:gd name="T35" fmla="*/ 341 h 397"/>
                <a:gd name="T36" fmla="*/ 227 w 567"/>
                <a:gd name="T37" fmla="*/ 284 h 397"/>
                <a:gd name="T38" fmla="*/ 284 w 567"/>
                <a:gd name="T39" fmla="*/ 284 h 397"/>
                <a:gd name="T40" fmla="*/ 284 w 567"/>
                <a:gd name="T41" fmla="*/ 227 h 397"/>
                <a:gd name="T42" fmla="*/ 397 w 567"/>
                <a:gd name="T43" fmla="*/ 227 h 397"/>
                <a:gd name="T44" fmla="*/ 397 w 567"/>
                <a:gd name="T45" fmla="*/ 171 h 397"/>
                <a:gd name="T46" fmla="*/ 567 w 567"/>
                <a:gd name="T47" fmla="*/ 171 h 397"/>
                <a:gd name="T48" fmla="*/ 567 w 567"/>
                <a:gd name="T4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567" y="171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A96E8D06-C1D2-4CDB-A990-7F226E540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453" cy="284"/>
            </a:xfrm>
            <a:custGeom>
              <a:avLst/>
              <a:gdLst>
                <a:gd name="T0" fmla="*/ 397 w 453"/>
                <a:gd name="T1" fmla="*/ 284 h 284"/>
                <a:gd name="T2" fmla="*/ 340 w 453"/>
                <a:gd name="T3" fmla="*/ 284 h 284"/>
                <a:gd name="T4" fmla="*/ 340 w 453"/>
                <a:gd name="T5" fmla="*/ 227 h 284"/>
                <a:gd name="T6" fmla="*/ 170 w 453"/>
                <a:gd name="T7" fmla="*/ 227 h 284"/>
                <a:gd name="T8" fmla="*/ 170 w 453"/>
                <a:gd name="T9" fmla="*/ 170 h 284"/>
                <a:gd name="T10" fmla="*/ 113 w 453"/>
                <a:gd name="T11" fmla="*/ 170 h 284"/>
                <a:gd name="T12" fmla="*/ 113 w 453"/>
                <a:gd name="T13" fmla="*/ 114 h 284"/>
                <a:gd name="T14" fmla="*/ 0 w 453"/>
                <a:gd name="T15" fmla="*/ 114 h 284"/>
                <a:gd name="T16" fmla="*/ 0 w 453"/>
                <a:gd name="T17" fmla="*/ 57 h 284"/>
                <a:gd name="T18" fmla="*/ 113 w 453"/>
                <a:gd name="T19" fmla="*/ 57 h 284"/>
                <a:gd name="T20" fmla="*/ 113 w 453"/>
                <a:gd name="T21" fmla="*/ 0 h 284"/>
                <a:gd name="T22" fmla="*/ 170 w 453"/>
                <a:gd name="T23" fmla="*/ 0 h 284"/>
                <a:gd name="T24" fmla="*/ 170 w 453"/>
                <a:gd name="T25" fmla="*/ 57 h 284"/>
                <a:gd name="T26" fmla="*/ 283 w 453"/>
                <a:gd name="T27" fmla="*/ 57 h 284"/>
                <a:gd name="T28" fmla="*/ 283 w 453"/>
                <a:gd name="T29" fmla="*/ 114 h 284"/>
                <a:gd name="T30" fmla="*/ 340 w 453"/>
                <a:gd name="T31" fmla="*/ 114 h 284"/>
                <a:gd name="T32" fmla="*/ 340 w 453"/>
                <a:gd name="T33" fmla="*/ 170 h 284"/>
                <a:gd name="T34" fmla="*/ 397 w 453"/>
                <a:gd name="T35" fmla="*/ 170 h 284"/>
                <a:gd name="T36" fmla="*/ 397 w 453"/>
                <a:gd name="T37" fmla="*/ 227 h 284"/>
                <a:gd name="T38" fmla="*/ 453 w 453"/>
                <a:gd name="T39" fmla="*/ 227 h 284"/>
                <a:gd name="T40" fmla="*/ 453 w 453"/>
                <a:gd name="T41" fmla="*/ 284 h 284"/>
                <a:gd name="T42" fmla="*/ 397 w 453"/>
                <a:gd name="T4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284">
                  <a:moveTo>
                    <a:pt x="397" y="284"/>
                  </a:moveTo>
                  <a:lnTo>
                    <a:pt x="340" y="284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A6DAF5B5-B630-4E4D-B861-C579D3427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328"/>
              <a:ext cx="340" cy="510"/>
            </a:xfrm>
            <a:custGeom>
              <a:avLst/>
              <a:gdLst>
                <a:gd name="T0" fmla="*/ 340 w 340"/>
                <a:gd name="T1" fmla="*/ 510 h 510"/>
                <a:gd name="T2" fmla="*/ 340 w 340"/>
                <a:gd name="T3" fmla="*/ 454 h 510"/>
                <a:gd name="T4" fmla="*/ 283 w 340"/>
                <a:gd name="T5" fmla="*/ 454 h 510"/>
                <a:gd name="T6" fmla="*/ 283 w 340"/>
                <a:gd name="T7" fmla="*/ 397 h 510"/>
                <a:gd name="T8" fmla="*/ 226 w 340"/>
                <a:gd name="T9" fmla="*/ 397 h 510"/>
                <a:gd name="T10" fmla="*/ 226 w 340"/>
                <a:gd name="T11" fmla="*/ 284 h 510"/>
                <a:gd name="T12" fmla="*/ 170 w 340"/>
                <a:gd name="T13" fmla="*/ 284 h 510"/>
                <a:gd name="T14" fmla="*/ 170 w 340"/>
                <a:gd name="T15" fmla="*/ 227 h 510"/>
                <a:gd name="T16" fmla="*/ 226 w 340"/>
                <a:gd name="T17" fmla="*/ 227 h 510"/>
                <a:gd name="T18" fmla="*/ 226 w 340"/>
                <a:gd name="T19" fmla="*/ 0 h 510"/>
                <a:gd name="T20" fmla="*/ 0 w 340"/>
                <a:gd name="T21" fmla="*/ 0 h 510"/>
                <a:gd name="T22" fmla="*/ 0 w 340"/>
                <a:gd name="T23" fmla="*/ 284 h 510"/>
                <a:gd name="T24" fmla="*/ 56 w 340"/>
                <a:gd name="T25" fmla="*/ 284 h 510"/>
                <a:gd name="T26" fmla="*/ 56 w 340"/>
                <a:gd name="T27" fmla="*/ 340 h 510"/>
                <a:gd name="T28" fmla="*/ 113 w 340"/>
                <a:gd name="T29" fmla="*/ 340 h 510"/>
                <a:gd name="T30" fmla="*/ 113 w 340"/>
                <a:gd name="T31" fmla="*/ 397 h 510"/>
                <a:gd name="T32" fmla="*/ 170 w 340"/>
                <a:gd name="T33" fmla="*/ 397 h 510"/>
                <a:gd name="T34" fmla="*/ 226 w 340"/>
                <a:gd name="T35" fmla="*/ 397 h 510"/>
                <a:gd name="T36" fmla="*/ 226 w 340"/>
                <a:gd name="T37" fmla="*/ 454 h 510"/>
                <a:gd name="T38" fmla="*/ 226 w 340"/>
                <a:gd name="T39" fmla="*/ 510 h 510"/>
                <a:gd name="T40" fmla="*/ 340 w 340"/>
                <a:gd name="T4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510"/>
                  </a:move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34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03740412-7C0B-434B-8389-B8E2EF27C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818"/>
              <a:ext cx="623" cy="1134"/>
            </a:xfrm>
            <a:custGeom>
              <a:avLst/>
              <a:gdLst>
                <a:gd name="T0" fmla="*/ 396 w 623"/>
                <a:gd name="T1" fmla="*/ 1134 h 1134"/>
                <a:gd name="T2" fmla="*/ 396 w 623"/>
                <a:gd name="T3" fmla="*/ 1077 h 1134"/>
                <a:gd name="T4" fmla="*/ 340 w 623"/>
                <a:gd name="T5" fmla="*/ 1077 h 1134"/>
                <a:gd name="T6" fmla="*/ 340 w 623"/>
                <a:gd name="T7" fmla="*/ 964 h 1134"/>
                <a:gd name="T8" fmla="*/ 283 w 623"/>
                <a:gd name="T9" fmla="*/ 964 h 1134"/>
                <a:gd name="T10" fmla="*/ 283 w 623"/>
                <a:gd name="T11" fmla="*/ 907 h 1134"/>
                <a:gd name="T12" fmla="*/ 226 w 623"/>
                <a:gd name="T13" fmla="*/ 907 h 1134"/>
                <a:gd name="T14" fmla="*/ 226 w 623"/>
                <a:gd name="T15" fmla="*/ 794 h 1134"/>
                <a:gd name="T16" fmla="*/ 170 w 623"/>
                <a:gd name="T17" fmla="*/ 794 h 1134"/>
                <a:gd name="T18" fmla="*/ 170 w 623"/>
                <a:gd name="T19" fmla="*/ 737 h 1134"/>
                <a:gd name="T20" fmla="*/ 226 w 623"/>
                <a:gd name="T21" fmla="*/ 737 h 1134"/>
                <a:gd name="T22" fmla="*/ 226 w 623"/>
                <a:gd name="T23" fmla="*/ 510 h 1134"/>
                <a:gd name="T24" fmla="*/ 0 w 623"/>
                <a:gd name="T25" fmla="*/ 510 h 1134"/>
                <a:gd name="T26" fmla="*/ 0 w 623"/>
                <a:gd name="T27" fmla="*/ 283 h 1134"/>
                <a:gd name="T28" fmla="*/ 56 w 623"/>
                <a:gd name="T29" fmla="*/ 283 h 1134"/>
                <a:gd name="T30" fmla="*/ 56 w 623"/>
                <a:gd name="T31" fmla="*/ 113 h 1134"/>
                <a:gd name="T32" fmla="*/ 113 w 623"/>
                <a:gd name="T33" fmla="*/ 113 h 1134"/>
                <a:gd name="T34" fmla="*/ 113 w 623"/>
                <a:gd name="T35" fmla="*/ 57 h 1134"/>
                <a:gd name="T36" fmla="*/ 170 w 623"/>
                <a:gd name="T37" fmla="*/ 57 h 1134"/>
                <a:gd name="T38" fmla="*/ 170 w 623"/>
                <a:gd name="T39" fmla="*/ 0 h 1134"/>
                <a:gd name="T40" fmla="*/ 283 w 623"/>
                <a:gd name="T41" fmla="*/ 0 h 1134"/>
                <a:gd name="T42" fmla="*/ 283 w 623"/>
                <a:gd name="T43" fmla="*/ 57 h 1134"/>
                <a:gd name="T44" fmla="*/ 396 w 623"/>
                <a:gd name="T45" fmla="*/ 57 h 1134"/>
                <a:gd name="T46" fmla="*/ 396 w 623"/>
                <a:gd name="T47" fmla="*/ 113 h 1134"/>
                <a:gd name="T48" fmla="*/ 453 w 623"/>
                <a:gd name="T49" fmla="*/ 113 h 1134"/>
                <a:gd name="T50" fmla="*/ 453 w 623"/>
                <a:gd name="T51" fmla="*/ 170 h 1134"/>
                <a:gd name="T52" fmla="*/ 623 w 623"/>
                <a:gd name="T53" fmla="*/ 170 h 1134"/>
                <a:gd name="T54" fmla="*/ 623 w 623"/>
                <a:gd name="T55" fmla="*/ 453 h 1134"/>
                <a:gd name="T56" fmla="*/ 510 w 623"/>
                <a:gd name="T57" fmla="*/ 453 h 1134"/>
                <a:gd name="T58" fmla="*/ 510 w 623"/>
                <a:gd name="T59" fmla="*/ 510 h 1134"/>
                <a:gd name="T60" fmla="*/ 283 w 623"/>
                <a:gd name="T61" fmla="*/ 510 h 1134"/>
                <a:gd name="T62" fmla="*/ 283 w 623"/>
                <a:gd name="T63" fmla="*/ 737 h 1134"/>
                <a:gd name="T64" fmla="*/ 340 w 623"/>
                <a:gd name="T65" fmla="*/ 737 h 1134"/>
                <a:gd name="T66" fmla="*/ 340 w 623"/>
                <a:gd name="T67" fmla="*/ 907 h 1134"/>
                <a:gd name="T68" fmla="*/ 396 w 623"/>
                <a:gd name="T69" fmla="*/ 907 h 1134"/>
                <a:gd name="T70" fmla="*/ 396 w 623"/>
                <a:gd name="T71" fmla="*/ 1020 h 1134"/>
                <a:gd name="T72" fmla="*/ 453 w 623"/>
                <a:gd name="T73" fmla="*/ 1020 h 1134"/>
                <a:gd name="T74" fmla="*/ 453 w 623"/>
                <a:gd name="T75" fmla="*/ 1134 h 1134"/>
                <a:gd name="T76" fmla="*/ 396 w 623"/>
                <a:gd name="T7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134">
                  <a:moveTo>
                    <a:pt x="396" y="1134"/>
                  </a:move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96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C9ECF8D2-28A6-4B78-8110-542E6CF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158"/>
              <a:ext cx="341" cy="454"/>
            </a:xfrm>
            <a:custGeom>
              <a:avLst/>
              <a:gdLst>
                <a:gd name="T0" fmla="*/ 341 w 341"/>
                <a:gd name="T1" fmla="*/ 340 h 454"/>
                <a:gd name="T2" fmla="*/ 284 w 341"/>
                <a:gd name="T3" fmla="*/ 340 h 454"/>
                <a:gd name="T4" fmla="*/ 284 w 341"/>
                <a:gd name="T5" fmla="*/ 454 h 454"/>
                <a:gd name="T6" fmla="*/ 170 w 341"/>
                <a:gd name="T7" fmla="*/ 454 h 454"/>
                <a:gd name="T8" fmla="*/ 170 w 341"/>
                <a:gd name="T9" fmla="*/ 397 h 454"/>
                <a:gd name="T10" fmla="*/ 114 w 341"/>
                <a:gd name="T11" fmla="*/ 397 h 454"/>
                <a:gd name="T12" fmla="*/ 114 w 341"/>
                <a:gd name="T13" fmla="*/ 340 h 454"/>
                <a:gd name="T14" fmla="*/ 57 w 341"/>
                <a:gd name="T15" fmla="*/ 340 h 454"/>
                <a:gd name="T16" fmla="*/ 57 w 341"/>
                <a:gd name="T17" fmla="*/ 284 h 454"/>
                <a:gd name="T18" fmla="*/ 0 w 341"/>
                <a:gd name="T19" fmla="*/ 284 h 454"/>
                <a:gd name="T20" fmla="*/ 0 w 341"/>
                <a:gd name="T21" fmla="*/ 170 h 454"/>
                <a:gd name="T22" fmla="*/ 57 w 341"/>
                <a:gd name="T23" fmla="*/ 170 h 454"/>
                <a:gd name="T24" fmla="*/ 57 w 341"/>
                <a:gd name="T25" fmla="*/ 113 h 454"/>
                <a:gd name="T26" fmla="*/ 114 w 341"/>
                <a:gd name="T27" fmla="*/ 113 h 454"/>
                <a:gd name="T28" fmla="*/ 114 w 341"/>
                <a:gd name="T29" fmla="*/ 0 h 454"/>
                <a:gd name="T30" fmla="*/ 341 w 341"/>
                <a:gd name="T31" fmla="*/ 0 h 454"/>
                <a:gd name="T32" fmla="*/ 341 w 341"/>
                <a:gd name="T33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454">
                  <a:moveTo>
                    <a:pt x="341" y="340"/>
                  </a:move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F1BF6BCA-0A94-4236-84DA-66CD91861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3931"/>
              <a:ext cx="738" cy="681"/>
            </a:xfrm>
            <a:custGeom>
              <a:avLst/>
              <a:gdLst>
                <a:gd name="T0" fmla="*/ 567 w 738"/>
                <a:gd name="T1" fmla="*/ 681 h 681"/>
                <a:gd name="T2" fmla="*/ 454 w 738"/>
                <a:gd name="T3" fmla="*/ 681 h 681"/>
                <a:gd name="T4" fmla="*/ 454 w 738"/>
                <a:gd name="T5" fmla="*/ 624 h 681"/>
                <a:gd name="T6" fmla="*/ 397 w 738"/>
                <a:gd name="T7" fmla="*/ 624 h 681"/>
                <a:gd name="T8" fmla="*/ 397 w 738"/>
                <a:gd name="T9" fmla="*/ 567 h 681"/>
                <a:gd name="T10" fmla="*/ 341 w 738"/>
                <a:gd name="T11" fmla="*/ 567 h 681"/>
                <a:gd name="T12" fmla="*/ 341 w 738"/>
                <a:gd name="T13" fmla="*/ 624 h 681"/>
                <a:gd name="T14" fmla="*/ 284 w 738"/>
                <a:gd name="T15" fmla="*/ 624 h 681"/>
                <a:gd name="T16" fmla="*/ 284 w 738"/>
                <a:gd name="T17" fmla="*/ 454 h 681"/>
                <a:gd name="T18" fmla="*/ 114 w 738"/>
                <a:gd name="T19" fmla="*/ 454 h 681"/>
                <a:gd name="T20" fmla="*/ 114 w 738"/>
                <a:gd name="T21" fmla="*/ 340 h 681"/>
                <a:gd name="T22" fmla="*/ 57 w 738"/>
                <a:gd name="T23" fmla="*/ 340 h 681"/>
                <a:gd name="T24" fmla="*/ 57 w 738"/>
                <a:gd name="T25" fmla="*/ 284 h 681"/>
                <a:gd name="T26" fmla="*/ 0 w 738"/>
                <a:gd name="T27" fmla="*/ 284 h 681"/>
                <a:gd name="T28" fmla="*/ 0 w 738"/>
                <a:gd name="T29" fmla="*/ 170 h 681"/>
                <a:gd name="T30" fmla="*/ 114 w 738"/>
                <a:gd name="T31" fmla="*/ 170 h 681"/>
                <a:gd name="T32" fmla="*/ 114 w 738"/>
                <a:gd name="T33" fmla="*/ 114 h 681"/>
                <a:gd name="T34" fmla="*/ 227 w 738"/>
                <a:gd name="T35" fmla="*/ 114 h 681"/>
                <a:gd name="T36" fmla="*/ 227 w 738"/>
                <a:gd name="T37" fmla="*/ 57 h 681"/>
                <a:gd name="T38" fmla="*/ 284 w 738"/>
                <a:gd name="T39" fmla="*/ 57 h 681"/>
                <a:gd name="T40" fmla="*/ 284 w 738"/>
                <a:gd name="T41" fmla="*/ 0 h 681"/>
                <a:gd name="T42" fmla="*/ 567 w 738"/>
                <a:gd name="T43" fmla="*/ 0 h 681"/>
                <a:gd name="T44" fmla="*/ 567 w 738"/>
                <a:gd name="T45" fmla="*/ 114 h 681"/>
                <a:gd name="T46" fmla="*/ 738 w 738"/>
                <a:gd name="T47" fmla="*/ 114 h 681"/>
                <a:gd name="T48" fmla="*/ 738 w 738"/>
                <a:gd name="T49" fmla="*/ 227 h 681"/>
                <a:gd name="T50" fmla="*/ 511 w 738"/>
                <a:gd name="T51" fmla="*/ 227 h 681"/>
                <a:gd name="T52" fmla="*/ 511 w 738"/>
                <a:gd name="T53" fmla="*/ 340 h 681"/>
                <a:gd name="T54" fmla="*/ 454 w 738"/>
                <a:gd name="T55" fmla="*/ 340 h 681"/>
                <a:gd name="T56" fmla="*/ 454 w 738"/>
                <a:gd name="T57" fmla="*/ 397 h 681"/>
                <a:gd name="T58" fmla="*/ 397 w 738"/>
                <a:gd name="T59" fmla="*/ 397 h 681"/>
                <a:gd name="T60" fmla="*/ 397 w 738"/>
                <a:gd name="T61" fmla="*/ 511 h 681"/>
                <a:gd name="T62" fmla="*/ 454 w 738"/>
                <a:gd name="T63" fmla="*/ 511 h 681"/>
                <a:gd name="T64" fmla="*/ 454 w 738"/>
                <a:gd name="T65" fmla="*/ 567 h 681"/>
                <a:gd name="T66" fmla="*/ 511 w 738"/>
                <a:gd name="T67" fmla="*/ 567 h 681"/>
                <a:gd name="T68" fmla="*/ 511 w 738"/>
                <a:gd name="T69" fmla="*/ 624 h 681"/>
                <a:gd name="T70" fmla="*/ 567 w 738"/>
                <a:gd name="T71" fmla="*/ 624 h 681"/>
                <a:gd name="T72" fmla="*/ 567 w 738"/>
                <a:gd name="T7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8" h="681">
                  <a:moveTo>
                    <a:pt x="567" y="681"/>
                  </a:move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567" y="624"/>
                  </a:lnTo>
                  <a:lnTo>
                    <a:pt x="56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1D8F0A5D-9843-4485-9749-4304DCE2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67"/>
            </a:xfrm>
            <a:custGeom>
              <a:avLst/>
              <a:gdLst>
                <a:gd name="T0" fmla="*/ 453 w 1361"/>
                <a:gd name="T1" fmla="*/ 511 h 567"/>
                <a:gd name="T2" fmla="*/ 227 w 1361"/>
                <a:gd name="T3" fmla="*/ 511 h 567"/>
                <a:gd name="T4" fmla="*/ 227 w 1361"/>
                <a:gd name="T5" fmla="*/ 567 h 567"/>
                <a:gd name="T6" fmla="*/ 113 w 1361"/>
                <a:gd name="T7" fmla="*/ 567 h 567"/>
                <a:gd name="T8" fmla="*/ 113 w 1361"/>
                <a:gd name="T9" fmla="*/ 454 h 567"/>
                <a:gd name="T10" fmla="*/ 57 w 1361"/>
                <a:gd name="T11" fmla="*/ 454 h 567"/>
                <a:gd name="T12" fmla="*/ 57 w 1361"/>
                <a:gd name="T13" fmla="*/ 397 h 567"/>
                <a:gd name="T14" fmla="*/ 0 w 1361"/>
                <a:gd name="T15" fmla="*/ 397 h 567"/>
                <a:gd name="T16" fmla="*/ 0 w 1361"/>
                <a:gd name="T17" fmla="*/ 171 h 567"/>
                <a:gd name="T18" fmla="*/ 57 w 1361"/>
                <a:gd name="T19" fmla="*/ 171 h 567"/>
                <a:gd name="T20" fmla="*/ 57 w 1361"/>
                <a:gd name="T21" fmla="*/ 57 h 567"/>
                <a:gd name="T22" fmla="*/ 170 w 1361"/>
                <a:gd name="T23" fmla="*/ 57 h 567"/>
                <a:gd name="T24" fmla="*/ 170 w 1361"/>
                <a:gd name="T25" fmla="*/ 0 h 567"/>
                <a:gd name="T26" fmla="*/ 340 w 1361"/>
                <a:gd name="T27" fmla="*/ 0 h 567"/>
                <a:gd name="T28" fmla="*/ 340 w 1361"/>
                <a:gd name="T29" fmla="*/ 57 h 567"/>
                <a:gd name="T30" fmla="*/ 397 w 1361"/>
                <a:gd name="T31" fmla="*/ 57 h 567"/>
                <a:gd name="T32" fmla="*/ 397 w 1361"/>
                <a:gd name="T33" fmla="*/ 114 h 567"/>
                <a:gd name="T34" fmla="*/ 453 w 1361"/>
                <a:gd name="T35" fmla="*/ 114 h 567"/>
                <a:gd name="T36" fmla="*/ 453 w 1361"/>
                <a:gd name="T37" fmla="*/ 57 h 567"/>
                <a:gd name="T38" fmla="*/ 510 w 1361"/>
                <a:gd name="T39" fmla="*/ 57 h 567"/>
                <a:gd name="T40" fmla="*/ 510 w 1361"/>
                <a:gd name="T41" fmla="*/ 171 h 567"/>
                <a:gd name="T42" fmla="*/ 567 w 1361"/>
                <a:gd name="T43" fmla="*/ 171 h 567"/>
                <a:gd name="T44" fmla="*/ 567 w 1361"/>
                <a:gd name="T45" fmla="*/ 284 h 567"/>
                <a:gd name="T46" fmla="*/ 680 w 1361"/>
                <a:gd name="T47" fmla="*/ 284 h 567"/>
                <a:gd name="T48" fmla="*/ 680 w 1361"/>
                <a:gd name="T49" fmla="*/ 341 h 567"/>
                <a:gd name="T50" fmla="*/ 794 w 1361"/>
                <a:gd name="T51" fmla="*/ 341 h 567"/>
                <a:gd name="T52" fmla="*/ 794 w 1361"/>
                <a:gd name="T53" fmla="*/ 284 h 567"/>
                <a:gd name="T54" fmla="*/ 850 w 1361"/>
                <a:gd name="T55" fmla="*/ 284 h 567"/>
                <a:gd name="T56" fmla="*/ 850 w 1361"/>
                <a:gd name="T57" fmla="*/ 227 h 567"/>
                <a:gd name="T58" fmla="*/ 1020 w 1361"/>
                <a:gd name="T59" fmla="*/ 227 h 567"/>
                <a:gd name="T60" fmla="*/ 1020 w 1361"/>
                <a:gd name="T61" fmla="*/ 114 h 567"/>
                <a:gd name="T62" fmla="*/ 1077 w 1361"/>
                <a:gd name="T63" fmla="*/ 114 h 567"/>
                <a:gd name="T64" fmla="*/ 1077 w 1361"/>
                <a:gd name="T65" fmla="*/ 57 h 567"/>
                <a:gd name="T66" fmla="*/ 1247 w 1361"/>
                <a:gd name="T67" fmla="*/ 57 h 567"/>
                <a:gd name="T68" fmla="*/ 1247 w 1361"/>
                <a:gd name="T69" fmla="*/ 114 h 567"/>
                <a:gd name="T70" fmla="*/ 1361 w 1361"/>
                <a:gd name="T71" fmla="*/ 114 h 567"/>
                <a:gd name="T72" fmla="*/ 1361 w 1361"/>
                <a:gd name="T73" fmla="*/ 171 h 567"/>
                <a:gd name="T74" fmla="*/ 1191 w 1361"/>
                <a:gd name="T75" fmla="*/ 171 h 567"/>
                <a:gd name="T76" fmla="*/ 1191 w 1361"/>
                <a:gd name="T77" fmla="*/ 227 h 567"/>
                <a:gd name="T78" fmla="*/ 1134 w 1361"/>
                <a:gd name="T79" fmla="*/ 227 h 567"/>
                <a:gd name="T80" fmla="*/ 1134 w 1361"/>
                <a:gd name="T81" fmla="*/ 284 h 567"/>
                <a:gd name="T82" fmla="*/ 907 w 1361"/>
                <a:gd name="T83" fmla="*/ 284 h 567"/>
                <a:gd name="T84" fmla="*/ 907 w 1361"/>
                <a:gd name="T85" fmla="*/ 341 h 567"/>
                <a:gd name="T86" fmla="*/ 850 w 1361"/>
                <a:gd name="T87" fmla="*/ 341 h 567"/>
                <a:gd name="T88" fmla="*/ 850 w 1361"/>
                <a:gd name="T89" fmla="*/ 397 h 567"/>
                <a:gd name="T90" fmla="*/ 907 w 1361"/>
                <a:gd name="T91" fmla="*/ 397 h 567"/>
                <a:gd name="T92" fmla="*/ 907 w 1361"/>
                <a:gd name="T93" fmla="*/ 567 h 567"/>
                <a:gd name="T94" fmla="*/ 680 w 1361"/>
                <a:gd name="T95" fmla="*/ 567 h 567"/>
                <a:gd name="T96" fmla="*/ 680 w 1361"/>
                <a:gd name="T97" fmla="*/ 511 h 567"/>
                <a:gd name="T98" fmla="*/ 737 w 1361"/>
                <a:gd name="T99" fmla="*/ 511 h 567"/>
                <a:gd name="T100" fmla="*/ 737 w 1361"/>
                <a:gd name="T101" fmla="*/ 397 h 567"/>
                <a:gd name="T102" fmla="*/ 567 w 1361"/>
                <a:gd name="T103" fmla="*/ 397 h 567"/>
                <a:gd name="T104" fmla="*/ 567 w 1361"/>
                <a:gd name="T105" fmla="*/ 341 h 567"/>
                <a:gd name="T106" fmla="*/ 510 w 1361"/>
                <a:gd name="T107" fmla="*/ 341 h 567"/>
                <a:gd name="T108" fmla="*/ 510 w 1361"/>
                <a:gd name="T109" fmla="*/ 397 h 567"/>
                <a:gd name="T110" fmla="*/ 453 w 1361"/>
                <a:gd name="T111" fmla="*/ 397 h 567"/>
                <a:gd name="T112" fmla="*/ 453 w 1361"/>
                <a:gd name="T11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567">
                  <a:moveTo>
                    <a:pt x="453" y="511"/>
                  </a:moveTo>
                  <a:lnTo>
                    <a:pt x="227" y="51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191" y="171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F2C53A7D-14B6-426E-940C-497B1D2EF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14 h 171"/>
                <a:gd name="T6" fmla="*/ 57 w 113"/>
                <a:gd name="T7" fmla="*/ 114 h 171"/>
                <a:gd name="T8" fmla="*/ 57 w 113"/>
                <a:gd name="T9" fmla="*/ 171 h 171"/>
                <a:gd name="T10" fmla="*/ 113 w 113"/>
                <a:gd name="T11" fmla="*/ 171 h 171"/>
                <a:gd name="T12" fmla="*/ 113 w 113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Rectangle 949">
              <a:extLst>
                <a:ext uri="{FF2B5EF4-FFF2-40B4-BE49-F238E27FC236}">
                  <a16:creationId xmlns:a16="http://schemas.microsoft.com/office/drawing/2014/main" id="{DE673604-6AB8-406D-BC3B-82A3343A2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7" y="4895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F831D515-478A-49BC-A1D0-DCDAF7C2C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21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170 w 283"/>
                <a:gd name="T11" fmla="*/ 227 h 227"/>
                <a:gd name="T12" fmla="*/ 170 w 283"/>
                <a:gd name="T13" fmla="*/ 170 h 227"/>
                <a:gd name="T14" fmla="*/ 226 w 283"/>
                <a:gd name="T15" fmla="*/ 170 h 227"/>
                <a:gd name="T16" fmla="*/ 226 w 283"/>
                <a:gd name="T17" fmla="*/ 56 h 227"/>
                <a:gd name="T18" fmla="*/ 283 w 283"/>
                <a:gd name="T19" fmla="*/ 56 h 227"/>
                <a:gd name="T20" fmla="*/ 283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F9628AB2-3B4B-4F43-AB79-9012514E2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478"/>
              <a:ext cx="454" cy="737"/>
            </a:xfrm>
            <a:custGeom>
              <a:avLst/>
              <a:gdLst>
                <a:gd name="T0" fmla="*/ 283 w 454"/>
                <a:gd name="T1" fmla="*/ 737 h 737"/>
                <a:gd name="T2" fmla="*/ 227 w 454"/>
                <a:gd name="T3" fmla="*/ 737 h 737"/>
                <a:gd name="T4" fmla="*/ 227 w 454"/>
                <a:gd name="T5" fmla="*/ 680 h 737"/>
                <a:gd name="T6" fmla="*/ 170 w 454"/>
                <a:gd name="T7" fmla="*/ 680 h 737"/>
                <a:gd name="T8" fmla="*/ 170 w 454"/>
                <a:gd name="T9" fmla="*/ 623 h 737"/>
                <a:gd name="T10" fmla="*/ 113 w 454"/>
                <a:gd name="T11" fmla="*/ 623 h 737"/>
                <a:gd name="T12" fmla="*/ 113 w 454"/>
                <a:gd name="T13" fmla="*/ 567 h 737"/>
                <a:gd name="T14" fmla="*/ 0 w 454"/>
                <a:gd name="T15" fmla="*/ 567 h 737"/>
                <a:gd name="T16" fmla="*/ 0 w 454"/>
                <a:gd name="T17" fmla="*/ 510 h 737"/>
                <a:gd name="T18" fmla="*/ 57 w 454"/>
                <a:gd name="T19" fmla="*/ 510 h 737"/>
                <a:gd name="T20" fmla="*/ 57 w 454"/>
                <a:gd name="T21" fmla="*/ 397 h 737"/>
                <a:gd name="T22" fmla="*/ 113 w 454"/>
                <a:gd name="T23" fmla="*/ 397 h 737"/>
                <a:gd name="T24" fmla="*/ 113 w 454"/>
                <a:gd name="T25" fmla="*/ 340 h 737"/>
                <a:gd name="T26" fmla="*/ 170 w 454"/>
                <a:gd name="T27" fmla="*/ 340 h 737"/>
                <a:gd name="T28" fmla="*/ 170 w 454"/>
                <a:gd name="T29" fmla="*/ 170 h 737"/>
                <a:gd name="T30" fmla="*/ 113 w 454"/>
                <a:gd name="T31" fmla="*/ 170 h 737"/>
                <a:gd name="T32" fmla="*/ 113 w 454"/>
                <a:gd name="T33" fmla="*/ 113 h 737"/>
                <a:gd name="T34" fmla="*/ 57 w 454"/>
                <a:gd name="T35" fmla="*/ 113 h 737"/>
                <a:gd name="T36" fmla="*/ 57 w 454"/>
                <a:gd name="T37" fmla="*/ 56 h 737"/>
                <a:gd name="T38" fmla="*/ 170 w 454"/>
                <a:gd name="T39" fmla="*/ 56 h 737"/>
                <a:gd name="T40" fmla="*/ 170 w 454"/>
                <a:gd name="T41" fmla="*/ 0 h 737"/>
                <a:gd name="T42" fmla="*/ 283 w 454"/>
                <a:gd name="T43" fmla="*/ 0 h 737"/>
                <a:gd name="T44" fmla="*/ 283 w 454"/>
                <a:gd name="T45" fmla="*/ 56 h 737"/>
                <a:gd name="T46" fmla="*/ 227 w 454"/>
                <a:gd name="T47" fmla="*/ 56 h 737"/>
                <a:gd name="T48" fmla="*/ 227 w 454"/>
                <a:gd name="T49" fmla="*/ 113 h 737"/>
                <a:gd name="T50" fmla="*/ 397 w 454"/>
                <a:gd name="T51" fmla="*/ 113 h 737"/>
                <a:gd name="T52" fmla="*/ 397 w 454"/>
                <a:gd name="T53" fmla="*/ 226 h 737"/>
                <a:gd name="T54" fmla="*/ 454 w 454"/>
                <a:gd name="T55" fmla="*/ 226 h 737"/>
                <a:gd name="T56" fmla="*/ 454 w 454"/>
                <a:gd name="T57" fmla="*/ 567 h 737"/>
                <a:gd name="T58" fmla="*/ 397 w 454"/>
                <a:gd name="T59" fmla="*/ 567 h 737"/>
                <a:gd name="T60" fmla="*/ 397 w 454"/>
                <a:gd name="T61" fmla="*/ 623 h 737"/>
                <a:gd name="T62" fmla="*/ 283 w 454"/>
                <a:gd name="T63" fmla="*/ 623 h 737"/>
                <a:gd name="T64" fmla="*/ 283 w 454"/>
                <a:gd name="T6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283" y="737"/>
                  </a:move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765DF01B-ABE0-4819-A858-92E103AFB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73"/>
              <a:ext cx="1814" cy="2098"/>
            </a:xfrm>
            <a:custGeom>
              <a:avLst/>
              <a:gdLst>
                <a:gd name="T0" fmla="*/ 907 w 1814"/>
                <a:gd name="T1" fmla="*/ 227 h 2098"/>
                <a:gd name="T2" fmla="*/ 850 w 1814"/>
                <a:gd name="T3" fmla="*/ 284 h 2098"/>
                <a:gd name="T4" fmla="*/ 794 w 1814"/>
                <a:gd name="T5" fmla="*/ 227 h 2098"/>
                <a:gd name="T6" fmla="*/ 737 w 1814"/>
                <a:gd name="T7" fmla="*/ 171 h 2098"/>
                <a:gd name="T8" fmla="*/ 680 w 1814"/>
                <a:gd name="T9" fmla="*/ 114 h 2098"/>
                <a:gd name="T10" fmla="*/ 567 w 1814"/>
                <a:gd name="T11" fmla="*/ 0 h 2098"/>
                <a:gd name="T12" fmla="*/ 510 w 1814"/>
                <a:gd name="T13" fmla="*/ 114 h 2098"/>
                <a:gd name="T14" fmla="*/ 567 w 1814"/>
                <a:gd name="T15" fmla="*/ 341 h 2098"/>
                <a:gd name="T16" fmla="*/ 510 w 1814"/>
                <a:gd name="T17" fmla="*/ 511 h 2098"/>
                <a:gd name="T18" fmla="*/ 567 w 1814"/>
                <a:gd name="T19" fmla="*/ 738 h 2098"/>
                <a:gd name="T20" fmla="*/ 453 w 1814"/>
                <a:gd name="T21" fmla="*/ 851 h 2098"/>
                <a:gd name="T22" fmla="*/ 510 w 1814"/>
                <a:gd name="T23" fmla="*/ 964 h 2098"/>
                <a:gd name="T24" fmla="*/ 397 w 1814"/>
                <a:gd name="T25" fmla="*/ 1021 h 2098"/>
                <a:gd name="T26" fmla="*/ 340 w 1814"/>
                <a:gd name="T27" fmla="*/ 1191 h 2098"/>
                <a:gd name="T28" fmla="*/ 227 w 1814"/>
                <a:gd name="T29" fmla="*/ 1135 h 2098"/>
                <a:gd name="T30" fmla="*/ 56 w 1814"/>
                <a:gd name="T31" fmla="*/ 1191 h 2098"/>
                <a:gd name="T32" fmla="*/ 0 w 1814"/>
                <a:gd name="T33" fmla="*/ 1361 h 2098"/>
                <a:gd name="T34" fmla="*/ 0 w 1814"/>
                <a:gd name="T35" fmla="*/ 1475 h 2098"/>
                <a:gd name="T36" fmla="*/ 113 w 1814"/>
                <a:gd name="T37" fmla="*/ 1645 h 2098"/>
                <a:gd name="T38" fmla="*/ 283 w 1814"/>
                <a:gd name="T39" fmla="*/ 1588 h 2098"/>
                <a:gd name="T40" fmla="*/ 453 w 1814"/>
                <a:gd name="T41" fmla="*/ 1531 h 2098"/>
                <a:gd name="T42" fmla="*/ 510 w 1814"/>
                <a:gd name="T43" fmla="*/ 1645 h 2098"/>
                <a:gd name="T44" fmla="*/ 680 w 1814"/>
                <a:gd name="T45" fmla="*/ 1645 h 2098"/>
                <a:gd name="T46" fmla="*/ 737 w 1814"/>
                <a:gd name="T47" fmla="*/ 1758 h 2098"/>
                <a:gd name="T48" fmla="*/ 850 w 1814"/>
                <a:gd name="T49" fmla="*/ 1702 h 2098"/>
                <a:gd name="T50" fmla="*/ 737 w 1814"/>
                <a:gd name="T51" fmla="*/ 1815 h 2098"/>
                <a:gd name="T52" fmla="*/ 680 w 1814"/>
                <a:gd name="T53" fmla="*/ 1872 h 2098"/>
                <a:gd name="T54" fmla="*/ 623 w 1814"/>
                <a:gd name="T55" fmla="*/ 1985 h 2098"/>
                <a:gd name="T56" fmla="*/ 737 w 1814"/>
                <a:gd name="T57" fmla="*/ 2042 h 2098"/>
                <a:gd name="T58" fmla="*/ 850 w 1814"/>
                <a:gd name="T59" fmla="*/ 2098 h 2098"/>
                <a:gd name="T60" fmla="*/ 794 w 1814"/>
                <a:gd name="T61" fmla="*/ 2042 h 2098"/>
                <a:gd name="T62" fmla="*/ 850 w 1814"/>
                <a:gd name="T63" fmla="*/ 1928 h 2098"/>
                <a:gd name="T64" fmla="*/ 907 w 1814"/>
                <a:gd name="T65" fmla="*/ 1872 h 2098"/>
                <a:gd name="T66" fmla="*/ 964 w 1814"/>
                <a:gd name="T67" fmla="*/ 1815 h 2098"/>
                <a:gd name="T68" fmla="*/ 1020 w 1814"/>
                <a:gd name="T69" fmla="*/ 1702 h 2098"/>
                <a:gd name="T70" fmla="*/ 1077 w 1814"/>
                <a:gd name="T71" fmla="*/ 1645 h 2098"/>
                <a:gd name="T72" fmla="*/ 1020 w 1814"/>
                <a:gd name="T73" fmla="*/ 1475 h 2098"/>
                <a:gd name="T74" fmla="*/ 964 w 1814"/>
                <a:gd name="T75" fmla="*/ 1418 h 2098"/>
                <a:gd name="T76" fmla="*/ 1077 w 1814"/>
                <a:gd name="T77" fmla="*/ 1361 h 2098"/>
                <a:gd name="T78" fmla="*/ 1190 w 1814"/>
                <a:gd name="T79" fmla="*/ 1305 h 2098"/>
                <a:gd name="T80" fmla="*/ 1134 w 1814"/>
                <a:gd name="T81" fmla="*/ 1361 h 2098"/>
                <a:gd name="T82" fmla="*/ 1304 w 1814"/>
                <a:gd name="T83" fmla="*/ 1418 h 2098"/>
                <a:gd name="T84" fmla="*/ 1361 w 1814"/>
                <a:gd name="T85" fmla="*/ 1531 h 2098"/>
                <a:gd name="T86" fmla="*/ 1417 w 1814"/>
                <a:gd name="T87" fmla="*/ 1872 h 2098"/>
                <a:gd name="T88" fmla="*/ 1474 w 1814"/>
                <a:gd name="T89" fmla="*/ 1815 h 2098"/>
                <a:gd name="T90" fmla="*/ 1757 w 1814"/>
                <a:gd name="T91" fmla="*/ 1758 h 2098"/>
                <a:gd name="T92" fmla="*/ 1814 w 1814"/>
                <a:gd name="T93" fmla="*/ 1702 h 2098"/>
                <a:gd name="T94" fmla="*/ 1644 w 1814"/>
                <a:gd name="T95" fmla="*/ 1531 h 2098"/>
                <a:gd name="T96" fmla="*/ 1587 w 1814"/>
                <a:gd name="T97" fmla="*/ 1475 h 2098"/>
                <a:gd name="T98" fmla="*/ 1531 w 1814"/>
                <a:gd name="T99" fmla="*/ 1418 h 2098"/>
                <a:gd name="T100" fmla="*/ 1474 w 1814"/>
                <a:gd name="T101" fmla="*/ 1305 h 2098"/>
                <a:gd name="T102" fmla="*/ 1417 w 1814"/>
                <a:gd name="T103" fmla="*/ 794 h 2098"/>
                <a:gd name="T104" fmla="*/ 1247 w 1814"/>
                <a:gd name="T105" fmla="*/ 681 h 2098"/>
                <a:gd name="T106" fmla="*/ 1190 w 1814"/>
                <a:gd name="T107" fmla="*/ 624 h 2098"/>
                <a:gd name="T108" fmla="*/ 1134 w 1814"/>
                <a:gd name="T109" fmla="*/ 45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98">
                  <a:moveTo>
                    <a:pt x="1134" y="227"/>
                  </a:move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135"/>
                  </a:lnTo>
                  <a:lnTo>
                    <a:pt x="227" y="1135"/>
                  </a:lnTo>
                  <a:lnTo>
                    <a:pt x="227" y="1191"/>
                  </a:lnTo>
                  <a:lnTo>
                    <a:pt x="56" y="1191"/>
                  </a:lnTo>
                  <a:lnTo>
                    <a:pt x="56" y="1361"/>
                  </a:lnTo>
                  <a:lnTo>
                    <a:pt x="0" y="1361"/>
                  </a:lnTo>
                  <a:lnTo>
                    <a:pt x="0" y="1418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645"/>
                  </a:lnTo>
                  <a:lnTo>
                    <a:pt x="283" y="1645"/>
                  </a:lnTo>
                  <a:lnTo>
                    <a:pt x="283" y="1588"/>
                  </a:lnTo>
                  <a:lnTo>
                    <a:pt x="453" y="1588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702"/>
                  </a:lnTo>
                  <a:lnTo>
                    <a:pt x="850" y="1702"/>
                  </a:lnTo>
                  <a:lnTo>
                    <a:pt x="850" y="1815"/>
                  </a:lnTo>
                  <a:lnTo>
                    <a:pt x="737" y="1815"/>
                  </a:lnTo>
                  <a:lnTo>
                    <a:pt x="737" y="1872"/>
                  </a:lnTo>
                  <a:lnTo>
                    <a:pt x="680" y="1872"/>
                  </a:lnTo>
                  <a:lnTo>
                    <a:pt x="680" y="1985"/>
                  </a:lnTo>
                  <a:lnTo>
                    <a:pt x="623" y="1985"/>
                  </a:lnTo>
                  <a:lnTo>
                    <a:pt x="623" y="2042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50" y="2098"/>
                  </a:lnTo>
                  <a:lnTo>
                    <a:pt x="850" y="2042"/>
                  </a:lnTo>
                  <a:lnTo>
                    <a:pt x="794" y="2042"/>
                  </a:lnTo>
                  <a:lnTo>
                    <a:pt x="794" y="1928"/>
                  </a:lnTo>
                  <a:lnTo>
                    <a:pt x="850" y="1928"/>
                  </a:lnTo>
                  <a:lnTo>
                    <a:pt x="850" y="1872"/>
                  </a:lnTo>
                  <a:lnTo>
                    <a:pt x="907" y="1872"/>
                  </a:lnTo>
                  <a:lnTo>
                    <a:pt x="907" y="1815"/>
                  </a:lnTo>
                  <a:lnTo>
                    <a:pt x="964" y="1815"/>
                  </a:lnTo>
                  <a:lnTo>
                    <a:pt x="964" y="1702"/>
                  </a:lnTo>
                  <a:lnTo>
                    <a:pt x="1020" y="1702"/>
                  </a:lnTo>
                  <a:lnTo>
                    <a:pt x="1020" y="1645"/>
                  </a:lnTo>
                  <a:lnTo>
                    <a:pt x="1077" y="1645"/>
                  </a:lnTo>
                  <a:lnTo>
                    <a:pt x="1077" y="1475"/>
                  </a:lnTo>
                  <a:lnTo>
                    <a:pt x="1020" y="1475"/>
                  </a:lnTo>
                  <a:lnTo>
                    <a:pt x="1020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077" y="1361"/>
                  </a:lnTo>
                  <a:lnTo>
                    <a:pt x="1077" y="1305"/>
                  </a:lnTo>
                  <a:lnTo>
                    <a:pt x="1190" y="1305"/>
                  </a:lnTo>
                  <a:lnTo>
                    <a:pt x="1190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531"/>
                  </a:lnTo>
                  <a:lnTo>
                    <a:pt x="1361" y="1531"/>
                  </a:lnTo>
                  <a:lnTo>
                    <a:pt x="1361" y="1872"/>
                  </a:lnTo>
                  <a:lnTo>
                    <a:pt x="1417" y="1872"/>
                  </a:lnTo>
                  <a:lnTo>
                    <a:pt x="1417" y="1815"/>
                  </a:lnTo>
                  <a:lnTo>
                    <a:pt x="1474" y="1815"/>
                  </a:lnTo>
                  <a:lnTo>
                    <a:pt x="1474" y="1758"/>
                  </a:lnTo>
                  <a:lnTo>
                    <a:pt x="1757" y="1758"/>
                  </a:lnTo>
                  <a:lnTo>
                    <a:pt x="1757" y="1702"/>
                  </a:lnTo>
                  <a:lnTo>
                    <a:pt x="1814" y="1702"/>
                  </a:lnTo>
                  <a:lnTo>
                    <a:pt x="1814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587" y="1475"/>
                  </a:lnTo>
                  <a:lnTo>
                    <a:pt x="1587" y="1418"/>
                  </a:lnTo>
                  <a:lnTo>
                    <a:pt x="1531" y="1418"/>
                  </a:lnTo>
                  <a:lnTo>
                    <a:pt x="1531" y="1305"/>
                  </a:lnTo>
                  <a:lnTo>
                    <a:pt x="1474" y="1305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0" y="624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E20600DD-2B16-4A1E-8F71-06460467A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59"/>
              <a:ext cx="1928" cy="2552"/>
            </a:xfrm>
            <a:custGeom>
              <a:avLst/>
              <a:gdLst>
                <a:gd name="T0" fmla="*/ 0 w 1928"/>
                <a:gd name="T1" fmla="*/ 1701 h 2552"/>
                <a:gd name="T2" fmla="*/ 113 w 1928"/>
                <a:gd name="T3" fmla="*/ 1758 h 2552"/>
                <a:gd name="T4" fmla="*/ 227 w 1928"/>
                <a:gd name="T5" fmla="*/ 1985 h 2552"/>
                <a:gd name="T6" fmla="*/ 170 w 1928"/>
                <a:gd name="T7" fmla="*/ 2041 h 2552"/>
                <a:gd name="T8" fmla="*/ 340 w 1928"/>
                <a:gd name="T9" fmla="*/ 2098 h 2552"/>
                <a:gd name="T10" fmla="*/ 397 w 1928"/>
                <a:gd name="T11" fmla="*/ 2268 h 2552"/>
                <a:gd name="T12" fmla="*/ 510 w 1928"/>
                <a:gd name="T13" fmla="*/ 2325 h 2552"/>
                <a:gd name="T14" fmla="*/ 453 w 1928"/>
                <a:gd name="T15" fmla="*/ 2552 h 2552"/>
                <a:gd name="T16" fmla="*/ 567 w 1928"/>
                <a:gd name="T17" fmla="*/ 2495 h 2552"/>
                <a:gd name="T18" fmla="*/ 737 w 1928"/>
                <a:gd name="T19" fmla="*/ 2438 h 2552"/>
                <a:gd name="T20" fmla="*/ 907 w 1928"/>
                <a:gd name="T21" fmla="*/ 2325 h 2552"/>
                <a:gd name="T22" fmla="*/ 964 w 1928"/>
                <a:gd name="T23" fmla="*/ 2211 h 2552"/>
                <a:gd name="T24" fmla="*/ 1020 w 1928"/>
                <a:gd name="T25" fmla="*/ 2098 h 2552"/>
                <a:gd name="T26" fmla="*/ 1190 w 1928"/>
                <a:gd name="T27" fmla="*/ 1758 h 2552"/>
                <a:gd name="T28" fmla="*/ 1134 w 1928"/>
                <a:gd name="T29" fmla="*/ 1701 h 2552"/>
                <a:gd name="T30" fmla="*/ 1077 w 1928"/>
                <a:gd name="T31" fmla="*/ 1644 h 2552"/>
                <a:gd name="T32" fmla="*/ 1134 w 1928"/>
                <a:gd name="T33" fmla="*/ 1588 h 2552"/>
                <a:gd name="T34" fmla="*/ 1077 w 1928"/>
                <a:gd name="T35" fmla="*/ 1474 h 2552"/>
                <a:gd name="T36" fmla="*/ 1417 w 1928"/>
                <a:gd name="T37" fmla="*/ 1361 h 2552"/>
                <a:gd name="T38" fmla="*/ 1474 w 1928"/>
                <a:gd name="T39" fmla="*/ 1247 h 2552"/>
                <a:gd name="T40" fmla="*/ 1531 w 1928"/>
                <a:gd name="T41" fmla="*/ 1134 h 2552"/>
                <a:gd name="T42" fmla="*/ 1587 w 1928"/>
                <a:gd name="T43" fmla="*/ 964 h 2552"/>
                <a:gd name="T44" fmla="*/ 1701 w 1928"/>
                <a:gd name="T45" fmla="*/ 907 h 2552"/>
                <a:gd name="T46" fmla="*/ 1758 w 1928"/>
                <a:gd name="T47" fmla="*/ 851 h 2552"/>
                <a:gd name="T48" fmla="*/ 1814 w 1928"/>
                <a:gd name="T49" fmla="*/ 794 h 2552"/>
                <a:gd name="T50" fmla="*/ 1871 w 1928"/>
                <a:gd name="T51" fmla="*/ 624 h 2552"/>
                <a:gd name="T52" fmla="*/ 1928 w 1928"/>
                <a:gd name="T53" fmla="*/ 340 h 2552"/>
                <a:gd name="T54" fmla="*/ 1814 w 1928"/>
                <a:gd name="T55" fmla="*/ 113 h 2552"/>
                <a:gd name="T56" fmla="*/ 1758 w 1928"/>
                <a:gd name="T57" fmla="*/ 0 h 2552"/>
                <a:gd name="T58" fmla="*/ 1701 w 1928"/>
                <a:gd name="T59" fmla="*/ 113 h 2552"/>
                <a:gd name="T60" fmla="*/ 1587 w 1928"/>
                <a:gd name="T61" fmla="*/ 170 h 2552"/>
                <a:gd name="T62" fmla="*/ 1531 w 1928"/>
                <a:gd name="T63" fmla="*/ 57 h 2552"/>
                <a:gd name="T64" fmla="*/ 1417 w 1928"/>
                <a:gd name="T65" fmla="*/ 113 h 2552"/>
                <a:gd name="T66" fmla="*/ 1361 w 1928"/>
                <a:gd name="T67" fmla="*/ 340 h 2552"/>
                <a:gd name="T68" fmla="*/ 1190 w 1928"/>
                <a:gd name="T69" fmla="*/ 397 h 2552"/>
                <a:gd name="T70" fmla="*/ 1304 w 1928"/>
                <a:gd name="T71" fmla="*/ 510 h 2552"/>
                <a:gd name="T72" fmla="*/ 1361 w 1928"/>
                <a:gd name="T73" fmla="*/ 680 h 2552"/>
                <a:gd name="T74" fmla="*/ 1417 w 1928"/>
                <a:gd name="T75" fmla="*/ 737 h 2552"/>
                <a:gd name="T76" fmla="*/ 1474 w 1928"/>
                <a:gd name="T77" fmla="*/ 794 h 2552"/>
                <a:gd name="T78" fmla="*/ 1531 w 1928"/>
                <a:gd name="T79" fmla="*/ 851 h 2552"/>
                <a:gd name="T80" fmla="*/ 1587 w 1928"/>
                <a:gd name="T81" fmla="*/ 907 h 2552"/>
                <a:gd name="T82" fmla="*/ 1531 w 1928"/>
                <a:gd name="T83" fmla="*/ 964 h 2552"/>
                <a:gd name="T84" fmla="*/ 1361 w 1928"/>
                <a:gd name="T85" fmla="*/ 1077 h 2552"/>
                <a:gd name="T86" fmla="*/ 1190 w 1928"/>
                <a:gd name="T87" fmla="*/ 1021 h 2552"/>
                <a:gd name="T88" fmla="*/ 1134 w 1928"/>
                <a:gd name="T89" fmla="*/ 907 h 2552"/>
                <a:gd name="T90" fmla="*/ 1077 w 1928"/>
                <a:gd name="T91" fmla="*/ 964 h 2552"/>
                <a:gd name="T92" fmla="*/ 964 w 1928"/>
                <a:gd name="T93" fmla="*/ 1077 h 2552"/>
                <a:gd name="T94" fmla="*/ 680 w 1928"/>
                <a:gd name="T95" fmla="*/ 1134 h 2552"/>
                <a:gd name="T96" fmla="*/ 623 w 1928"/>
                <a:gd name="T97" fmla="*/ 1191 h 2552"/>
                <a:gd name="T98" fmla="*/ 567 w 1928"/>
                <a:gd name="T99" fmla="*/ 1247 h 2552"/>
                <a:gd name="T100" fmla="*/ 510 w 1928"/>
                <a:gd name="T101" fmla="*/ 1191 h 2552"/>
                <a:gd name="T102" fmla="*/ 453 w 1928"/>
                <a:gd name="T103" fmla="*/ 1304 h 2552"/>
                <a:gd name="T104" fmla="*/ 510 w 1928"/>
                <a:gd name="T105" fmla="*/ 1418 h 2552"/>
                <a:gd name="T106" fmla="*/ 340 w 1928"/>
                <a:gd name="T107" fmla="*/ 1474 h 2552"/>
                <a:gd name="T108" fmla="*/ 170 w 1928"/>
                <a:gd name="T109" fmla="*/ 1531 h 2552"/>
                <a:gd name="T110" fmla="*/ 113 w 1928"/>
                <a:gd name="T111" fmla="*/ 1588 h 2552"/>
                <a:gd name="T112" fmla="*/ 56 w 1928"/>
                <a:gd name="T113" fmla="*/ 1644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8" h="2552">
                  <a:moveTo>
                    <a:pt x="0" y="1644"/>
                  </a:moveTo>
                  <a:lnTo>
                    <a:pt x="0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227" y="1758"/>
                  </a:lnTo>
                  <a:lnTo>
                    <a:pt x="227" y="1985"/>
                  </a:lnTo>
                  <a:lnTo>
                    <a:pt x="170" y="1985"/>
                  </a:lnTo>
                  <a:lnTo>
                    <a:pt x="170" y="2041"/>
                  </a:lnTo>
                  <a:lnTo>
                    <a:pt x="340" y="2041"/>
                  </a:lnTo>
                  <a:lnTo>
                    <a:pt x="340" y="2098"/>
                  </a:lnTo>
                  <a:lnTo>
                    <a:pt x="397" y="2098"/>
                  </a:lnTo>
                  <a:lnTo>
                    <a:pt x="397" y="2268"/>
                  </a:lnTo>
                  <a:lnTo>
                    <a:pt x="510" y="2268"/>
                  </a:lnTo>
                  <a:lnTo>
                    <a:pt x="510" y="2325"/>
                  </a:lnTo>
                  <a:lnTo>
                    <a:pt x="453" y="2325"/>
                  </a:lnTo>
                  <a:lnTo>
                    <a:pt x="453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737" y="2495"/>
                  </a:lnTo>
                  <a:lnTo>
                    <a:pt x="737" y="2438"/>
                  </a:lnTo>
                  <a:lnTo>
                    <a:pt x="907" y="2438"/>
                  </a:lnTo>
                  <a:lnTo>
                    <a:pt x="907" y="2325"/>
                  </a:lnTo>
                  <a:lnTo>
                    <a:pt x="964" y="2325"/>
                  </a:lnTo>
                  <a:lnTo>
                    <a:pt x="964" y="2211"/>
                  </a:lnTo>
                  <a:lnTo>
                    <a:pt x="1020" y="2211"/>
                  </a:lnTo>
                  <a:lnTo>
                    <a:pt x="1020" y="2098"/>
                  </a:lnTo>
                  <a:lnTo>
                    <a:pt x="1190" y="2098"/>
                  </a:lnTo>
                  <a:lnTo>
                    <a:pt x="1190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077" y="1531"/>
                  </a:lnTo>
                  <a:lnTo>
                    <a:pt x="1077" y="1474"/>
                  </a:lnTo>
                  <a:lnTo>
                    <a:pt x="1417" y="1474"/>
                  </a:lnTo>
                  <a:lnTo>
                    <a:pt x="1417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531" y="1247"/>
                  </a:lnTo>
                  <a:lnTo>
                    <a:pt x="1531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758" y="851"/>
                  </a:lnTo>
                  <a:lnTo>
                    <a:pt x="1814" y="851"/>
                  </a:lnTo>
                  <a:lnTo>
                    <a:pt x="1814" y="794"/>
                  </a:lnTo>
                  <a:lnTo>
                    <a:pt x="1871" y="794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113"/>
                  </a:lnTo>
                  <a:lnTo>
                    <a:pt x="1758" y="113"/>
                  </a:lnTo>
                  <a:lnTo>
                    <a:pt x="1758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170"/>
                  </a:lnTo>
                  <a:lnTo>
                    <a:pt x="1531" y="170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587" y="851"/>
                  </a:lnTo>
                  <a:lnTo>
                    <a:pt x="1587" y="907"/>
                  </a:lnTo>
                  <a:lnTo>
                    <a:pt x="1531" y="907"/>
                  </a:lnTo>
                  <a:lnTo>
                    <a:pt x="1531" y="964"/>
                  </a:lnTo>
                  <a:lnTo>
                    <a:pt x="1361" y="964"/>
                  </a:lnTo>
                  <a:lnTo>
                    <a:pt x="1361" y="1077"/>
                  </a:lnTo>
                  <a:lnTo>
                    <a:pt x="1190" y="107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304"/>
                  </a:lnTo>
                  <a:lnTo>
                    <a:pt x="510" y="1304"/>
                  </a:lnTo>
                  <a:lnTo>
                    <a:pt x="510" y="1418"/>
                  </a:lnTo>
                  <a:lnTo>
                    <a:pt x="340" y="1418"/>
                  </a:lnTo>
                  <a:lnTo>
                    <a:pt x="340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3" y="1531"/>
                  </a:lnTo>
                  <a:lnTo>
                    <a:pt x="113" y="1588"/>
                  </a:lnTo>
                  <a:lnTo>
                    <a:pt x="56" y="1588"/>
                  </a:lnTo>
                  <a:lnTo>
                    <a:pt x="56" y="1644"/>
                  </a:lnTo>
                  <a:lnTo>
                    <a:pt x="0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040EA874-EE02-420A-A4B9-E88F17CEC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57 w 907"/>
                <a:gd name="T1" fmla="*/ 680 h 680"/>
                <a:gd name="T2" fmla="*/ 57 w 907"/>
                <a:gd name="T3" fmla="*/ 567 h 680"/>
                <a:gd name="T4" fmla="*/ 0 w 907"/>
                <a:gd name="T5" fmla="*/ 567 h 680"/>
                <a:gd name="T6" fmla="*/ 0 w 907"/>
                <a:gd name="T7" fmla="*/ 454 h 680"/>
                <a:gd name="T8" fmla="*/ 57 w 907"/>
                <a:gd name="T9" fmla="*/ 454 h 680"/>
                <a:gd name="T10" fmla="*/ 57 w 907"/>
                <a:gd name="T11" fmla="*/ 397 h 680"/>
                <a:gd name="T12" fmla="*/ 284 w 907"/>
                <a:gd name="T13" fmla="*/ 397 h 680"/>
                <a:gd name="T14" fmla="*/ 284 w 907"/>
                <a:gd name="T15" fmla="*/ 283 h 680"/>
                <a:gd name="T16" fmla="*/ 397 w 907"/>
                <a:gd name="T17" fmla="*/ 283 h 680"/>
                <a:gd name="T18" fmla="*/ 397 w 907"/>
                <a:gd name="T19" fmla="*/ 227 h 680"/>
                <a:gd name="T20" fmla="*/ 454 w 907"/>
                <a:gd name="T21" fmla="*/ 227 h 680"/>
                <a:gd name="T22" fmla="*/ 454 w 907"/>
                <a:gd name="T23" fmla="*/ 57 h 680"/>
                <a:gd name="T24" fmla="*/ 510 w 907"/>
                <a:gd name="T25" fmla="*/ 57 h 680"/>
                <a:gd name="T26" fmla="*/ 510 w 907"/>
                <a:gd name="T27" fmla="*/ 0 h 680"/>
                <a:gd name="T28" fmla="*/ 624 w 907"/>
                <a:gd name="T29" fmla="*/ 0 h 680"/>
                <a:gd name="T30" fmla="*/ 624 w 907"/>
                <a:gd name="T31" fmla="*/ 113 h 680"/>
                <a:gd name="T32" fmla="*/ 681 w 907"/>
                <a:gd name="T33" fmla="*/ 113 h 680"/>
                <a:gd name="T34" fmla="*/ 681 w 907"/>
                <a:gd name="T35" fmla="*/ 283 h 680"/>
                <a:gd name="T36" fmla="*/ 737 w 907"/>
                <a:gd name="T37" fmla="*/ 283 h 680"/>
                <a:gd name="T38" fmla="*/ 737 w 907"/>
                <a:gd name="T39" fmla="*/ 340 h 680"/>
                <a:gd name="T40" fmla="*/ 794 w 907"/>
                <a:gd name="T41" fmla="*/ 340 h 680"/>
                <a:gd name="T42" fmla="*/ 794 w 907"/>
                <a:gd name="T43" fmla="*/ 397 h 680"/>
                <a:gd name="T44" fmla="*/ 851 w 907"/>
                <a:gd name="T45" fmla="*/ 397 h 680"/>
                <a:gd name="T46" fmla="*/ 851 w 907"/>
                <a:gd name="T47" fmla="*/ 454 h 680"/>
                <a:gd name="T48" fmla="*/ 907 w 907"/>
                <a:gd name="T49" fmla="*/ 454 h 680"/>
                <a:gd name="T50" fmla="*/ 907 w 907"/>
                <a:gd name="T51" fmla="*/ 510 h 680"/>
                <a:gd name="T52" fmla="*/ 851 w 907"/>
                <a:gd name="T53" fmla="*/ 510 h 680"/>
                <a:gd name="T54" fmla="*/ 851 w 907"/>
                <a:gd name="T55" fmla="*/ 567 h 680"/>
                <a:gd name="T56" fmla="*/ 681 w 907"/>
                <a:gd name="T57" fmla="*/ 567 h 680"/>
                <a:gd name="T58" fmla="*/ 681 w 907"/>
                <a:gd name="T59" fmla="*/ 680 h 680"/>
                <a:gd name="T60" fmla="*/ 510 w 907"/>
                <a:gd name="T61" fmla="*/ 680 h 680"/>
                <a:gd name="T62" fmla="*/ 510 w 907"/>
                <a:gd name="T63" fmla="*/ 624 h 680"/>
                <a:gd name="T64" fmla="*/ 454 w 907"/>
                <a:gd name="T65" fmla="*/ 624 h 680"/>
                <a:gd name="T66" fmla="*/ 454 w 907"/>
                <a:gd name="T67" fmla="*/ 510 h 680"/>
                <a:gd name="T68" fmla="*/ 397 w 907"/>
                <a:gd name="T69" fmla="*/ 510 h 680"/>
                <a:gd name="T70" fmla="*/ 397 w 907"/>
                <a:gd name="T71" fmla="*/ 567 h 680"/>
                <a:gd name="T72" fmla="*/ 284 w 907"/>
                <a:gd name="T73" fmla="*/ 567 h 680"/>
                <a:gd name="T74" fmla="*/ 284 w 907"/>
                <a:gd name="T75" fmla="*/ 680 h 680"/>
                <a:gd name="T76" fmla="*/ 57 w 907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57" y="680"/>
                  </a:move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5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26" name="Group 962">
            <a:extLst>
              <a:ext uri="{FF2B5EF4-FFF2-40B4-BE49-F238E27FC236}">
                <a16:creationId xmlns:a16="http://schemas.microsoft.com/office/drawing/2014/main" id="{BA193268-1688-4754-893F-FEEE2E161282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2227" name="WordArt 963">
              <a:extLst>
                <a:ext uri="{FF2B5EF4-FFF2-40B4-BE49-F238E27FC236}">
                  <a16:creationId xmlns:a16="http://schemas.microsoft.com/office/drawing/2014/main" id="{C7309A84-8901-4F95-9EC4-644CC8CF0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A6D8143D-E349-45CB-A4F7-924C4832D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2229" name="Group 965">
            <a:extLst>
              <a:ext uri="{FF2B5EF4-FFF2-40B4-BE49-F238E27FC236}">
                <a16:creationId xmlns:a16="http://schemas.microsoft.com/office/drawing/2014/main" id="{EB3DA417-C6B3-479A-95A2-72897E2F665C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2230" name="WordArt 966">
              <a:extLst>
                <a:ext uri="{FF2B5EF4-FFF2-40B4-BE49-F238E27FC236}">
                  <a16:creationId xmlns:a16="http://schemas.microsoft.com/office/drawing/2014/main" id="{F05078F5-815D-4F87-A43D-7C9068DDE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85B6DA7B-FE21-4868-B13D-E5EBE71953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2232" name="Group 968">
            <a:extLst>
              <a:ext uri="{FF2B5EF4-FFF2-40B4-BE49-F238E27FC236}">
                <a16:creationId xmlns:a16="http://schemas.microsoft.com/office/drawing/2014/main" id="{5B54E994-DAD9-46A7-9B10-FE92B3175028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2233" name="WordArt 969">
              <a:extLst>
                <a:ext uri="{FF2B5EF4-FFF2-40B4-BE49-F238E27FC236}">
                  <a16:creationId xmlns:a16="http://schemas.microsoft.com/office/drawing/2014/main" id="{2F24FA03-AD8E-49E1-9B4B-518CDD6977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73E1BE15-90D8-42FF-B2E6-48B1DF0469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2235" name="Group 971">
            <a:extLst>
              <a:ext uri="{FF2B5EF4-FFF2-40B4-BE49-F238E27FC236}">
                <a16:creationId xmlns:a16="http://schemas.microsoft.com/office/drawing/2014/main" id="{C0D826DD-AE23-40F1-B288-9A044825FF79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2236" name="WordArt 972">
              <a:extLst>
                <a:ext uri="{FF2B5EF4-FFF2-40B4-BE49-F238E27FC236}">
                  <a16:creationId xmlns:a16="http://schemas.microsoft.com/office/drawing/2014/main" id="{B839E522-1253-40F8-B79D-50A80CCCDC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FAB40879-5CE2-4A7E-BE45-837460910C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38" name="Group 974">
            <a:extLst>
              <a:ext uri="{FF2B5EF4-FFF2-40B4-BE49-F238E27FC236}">
                <a16:creationId xmlns:a16="http://schemas.microsoft.com/office/drawing/2014/main" id="{D880F025-B917-4ECD-9236-78E7C8FEBFA2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2239" name="WordArt 975">
              <a:extLst>
                <a:ext uri="{FF2B5EF4-FFF2-40B4-BE49-F238E27FC236}">
                  <a16:creationId xmlns:a16="http://schemas.microsoft.com/office/drawing/2014/main" id="{B3810F80-8AEB-4C97-963C-A11F019BF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220820EA-B31F-4B5E-8A20-11A6F5A0C0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2241" name="Group 977">
            <a:extLst>
              <a:ext uri="{FF2B5EF4-FFF2-40B4-BE49-F238E27FC236}">
                <a16:creationId xmlns:a16="http://schemas.microsoft.com/office/drawing/2014/main" id="{37632254-CF79-4461-9A0C-C0799841351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2242" name="WordArt 978">
              <a:extLst>
                <a:ext uri="{FF2B5EF4-FFF2-40B4-BE49-F238E27FC236}">
                  <a16:creationId xmlns:a16="http://schemas.microsoft.com/office/drawing/2014/main" id="{1B552EF2-5184-44DF-86F6-05113D632F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83AC6AA7-122D-4C3E-8D59-A632E52A0C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2244" name="Group 980">
            <a:extLst>
              <a:ext uri="{FF2B5EF4-FFF2-40B4-BE49-F238E27FC236}">
                <a16:creationId xmlns:a16="http://schemas.microsoft.com/office/drawing/2014/main" id="{8083AF72-1316-40EC-8495-B2D8447396CA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CADABCD6-66E0-4C5F-8306-D9A2EF5AFE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95F6B5F6-51B4-412F-B5B4-B17182CE9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2247" name="Group 983">
            <a:extLst>
              <a:ext uri="{FF2B5EF4-FFF2-40B4-BE49-F238E27FC236}">
                <a16:creationId xmlns:a16="http://schemas.microsoft.com/office/drawing/2014/main" id="{CD3D8CBA-AC1B-4A9D-B4E9-3F63CCCA8960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7010C8D2-23A0-4109-96B8-32A8E3525A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96B8B32F-6AED-4C3A-800D-251426ADC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2250" name="Group 986">
            <a:extLst>
              <a:ext uri="{FF2B5EF4-FFF2-40B4-BE49-F238E27FC236}">
                <a16:creationId xmlns:a16="http://schemas.microsoft.com/office/drawing/2014/main" id="{2898456F-1B14-4F79-90B0-414A16E85FA1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2CC6B2C9-0E86-4F71-84F3-763DAEB91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D998ADC9-950A-44FC-BFE4-8023E039A5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2253" name="Group 989">
            <a:extLst>
              <a:ext uri="{FF2B5EF4-FFF2-40B4-BE49-F238E27FC236}">
                <a16:creationId xmlns:a16="http://schemas.microsoft.com/office/drawing/2014/main" id="{B7EC8A7D-2D1F-4461-84F0-2A33CA5A29AE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3CFF1184-6D3C-43E2-9611-832BA2096D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E5233809-B0BE-4743-A674-CB092CA6A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2256" name="Group 992">
            <a:extLst>
              <a:ext uri="{FF2B5EF4-FFF2-40B4-BE49-F238E27FC236}">
                <a16:creationId xmlns:a16="http://schemas.microsoft.com/office/drawing/2014/main" id="{82362E0B-E66C-4F43-883A-87869B291894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4ECBDEBA-9B1D-40D4-9023-ECA5904B6E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38664B34-0B4B-4DE1-A18D-B190E12DF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2259" name="Group 995">
            <a:extLst>
              <a:ext uri="{FF2B5EF4-FFF2-40B4-BE49-F238E27FC236}">
                <a16:creationId xmlns:a16="http://schemas.microsoft.com/office/drawing/2014/main" id="{BC3AE921-4898-42BB-BABF-9CDC42E36E82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3BCCE263-38F9-47F6-89BC-90E830C3E7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EB50B9CA-18FB-4E79-B106-CAB7EFD42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2262" name="Group 998">
            <a:extLst>
              <a:ext uri="{FF2B5EF4-FFF2-40B4-BE49-F238E27FC236}">
                <a16:creationId xmlns:a16="http://schemas.microsoft.com/office/drawing/2014/main" id="{AC0D6410-B797-4345-A4D6-C01F3D893573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3A6F19FA-E6B8-43F4-A522-B6664CE183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764A025E-5D16-4EE4-8543-2F3991CD3C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2265" name="Group 1001">
            <a:extLst>
              <a:ext uri="{FF2B5EF4-FFF2-40B4-BE49-F238E27FC236}">
                <a16:creationId xmlns:a16="http://schemas.microsoft.com/office/drawing/2014/main" id="{4C2C337B-3C1A-4610-9B47-4371B3A1179C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EE191A6E-AC4A-48FF-A9F3-227155ADB7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F33F7E70-549B-48CA-B1BE-F3DAE83D8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2268" name="Group 1004">
            <a:extLst>
              <a:ext uri="{FF2B5EF4-FFF2-40B4-BE49-F238E27FC236}">
                <a16:creationId xmlns:a16="http://schemas.microsoft.com/office/drawing/2014/main" id="{005800F8-C6FB-43AD-A8C0-76AB598A2F5B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579619FA-B2AD-48C4-8F7F-1ADF024CF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3958A940-25F3-43B2-A826-E43A31C22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2271" name="Group 1007">
            <a:extLst>
              <a:ext uri="{FF2B5EF4-FFF2-40B4-BE49-F238E27FC236}">
                <a16:creationId xmlns:a16="http://schemas.microsoft.com/office/drawing/2014/main" id="{8C4EFD27-1F5E-45D9-A583-1FAD34EAB6EA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91C55B2F-4F7B-4B36-B8CB-C1A1765068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2273" name="WordArt 1009">
              <a:extLst>
                <a:ext uri="{FF2B5EF4-FFF2-40B4-BE49-F238E27FC236}">
                  <a16:creationId xmlns:a16="http://schemas.microsoft.com/office/drawing/2014/main" id="{85CEAB30-C3EC-426A-B7B7-25F671E37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2274" name="Group 1010">
            <a:extLst>
              <a:ext uri="{FF2B5EF4-FFF2-40B4-BE49-F238E27FC236}">
                <a16:creationId xmlns:a16="http://schemas.microsoft.com/office/drawing/2014/main" id="{E7AE4705-374A-4764-80F2-78187F0CC4A8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950C1A8B-D553-4BF5-890F-CDBA2E18B5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2276" name="WordArt 1012">
              <a:extLst>
                <a:ext uri="{FF2B5EF4-FFF2-40B4-BE49-F238E27FC236}">
                  <a16:creationId xmlns:a16="http://schemas.microsoft.com/office/drawing/2014/main" id="{B3206389-0991-4E28-B2D8-63646A4FE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2277" name="Group 1013">
            <a:extLst>
              <a:ext uri="{FF2B5EF4-FFF2-40B4-BE49-F238E27FC236}">
                <a16:creationId xmlns:a16="http://schemas.microsoft.com/office/drawing/2014/main" id="{36D3F3FA-BB76-4BB1-B948-439242BADD1E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1EC14E4E-7733-4936-959B-D82F2210A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2279" name="WordArt 1015">
              <a:extLst>
                <a:ext uri="{FF2B5EF4-FFF2-40B4-BE49-F238E27FC236}">
                  <a16:creationId xmlns:a16="http://schemas.microsoft.com/office/drawing/2014/main" id="{CAA0984A-749A-4A77-8AC0-EE58C9EE60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2280" name="Group 1016">
            <a:extLst>
              <a:ext uri="{FF2B5EF4-FFF2-40B4-BE49-F238E27FC236}">
                <a16:creationId xmlns:a16="http://schemas.microsoft.com/office/drawing/2014/main" id="{C6F28A48-7457-46FD-8987-AE42939944F9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41FB8EB1-6789-42EC-97BE-AFF12EE8B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2282" name="WordArt 1018">
              <a:extLst>
                <a:ext uri="{FF2B5EF4-FFF2-40B4-BE49-F238E27FC236}">
                  <a16:creationId xmlns:a16="http://schemas.microsoft.com/office/drawing/2014/main" id="{9F5452FC-BBE6-443A-9BCF-C22AD1203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4" name="Group 172">
            <a:extLst>
              <a:ext uri="{FF2B5EF4-FFF2-40B4-BE49-F238E27FC236}">
                <a16:creationId xmlns:a16="http://schemas.microsoft.com/office/drawing/2014/main" id="{F2CBF64B-3F4A-4DD9-90C5-44A6B8923A35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12242800" cy="7920038"/>
            <a:chOff x="176" y="416"/>
            <a:chExt cx="7712" cy="4989"/>
          </a:xfrm>
        </p:grpSpPr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87FC9903-C9A9-49C8-BDA1-EAA18BBD4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794 w 2268"/>
                <a:gd name="T1" fmla="*/ 2835 h 2835"/>
                <a:gd name="T2" fmla="*/ 567 w 2268"/>
                <a:gd name="T3" fmla="*/ 2722 h 2835"/>
                <a:gd name="T4" fmla="*/ 453 w 2268"/>
                <a:gd name="T5" fmla="*/ 2495 h 2835"/>
                <a:gd name="T6" fmla="*/ 340 w 2268"/>
                <a:gd name="T7" fmla="*/ 2722 h 2835"/>
                <a:gd name="T8" fmla="*/ 0 w 2268"/>
                <a:gd name="T9" fmla="*/ 2608 h 2835"/>
                <a:gd name="T10" fmla="*/ 113 w 2268"/>
                <a:gd name="T11" fmla="*/ 2495 h 2835"/>
                <a:gd name="T12" fmla="*/ 227 w 2268"/>
                <a:gd name="T13" fmla="*/ 2155 h 2835"/>
                <a:gd name="T14" fmla="*/ 340 w 2268"/>
                <a:gd name="T15" fmla="*/ 1814 h 2835"/>
                <a:gd name="T16" fmla="*/ 453 w 2268"/>
                <a:gd name="T17" fmla="*/ 1588 h 2835"/>
                <a:gd name="T18" fmla="*/ 680 w 2268"/>
                <a:gd name="T19" fmla="*/ 1474 h 2835"/>
                <a:gd name="T20" fmla="*/ 907 w 2268"/>
                <a:gd name="T21" fmla="*/ 1361 h 2835"/>
                <a:gd name="T22" fmla="*/ 1020 w 2268"/>
                <a:gd name="T23" fmla="*/ 1134 h 2835"/>
                <a:gd name="T24" fmla="*/ 1134 w 2268"/>
                <a:gd name="T25" fmla="*/ 1021 h 2835"/>
                <a:gd name="T26" fmla="*/ 1247 w 2268"/>
                <a:gd name="T27" fmla="*/ 794 h 2835"/>
                <a:gd name="T28" fmla="*/ 1020 w 2268"/>
                <a:gd name="T29" fmla="*/ 680 h 2835"/>
                <a:gd name="T30" fmla="*/ 1134 w 2268"/>
                <a:gd name="T31" fmla="*/ 567 h 2835"/>
                <a:gd name="T32" fmla="*/ 1361 w 2268"/>
                <a:gd name="T33" fmla="*/ 454 h 2835"/>
                <a:gd name="T34" fmla="*/ 1474 w 2268"/>
                <a:gd name="T35" fmla="*/ 227 h 2835"/>
                <a:gd name="T36" fmla="*/ 1587 w 2268"/>
                <a:gd name="T37" fmla="*/ 0 h 2835"/>
                <a:gd name="T38" fmla="*/ 1701 w 2268"/>
                <a:gd name="T39" fmla="*/ 113 h 2835"/>
                <a:gd name="T40" fmla="*/ 1814 w 2268"/>
                <a:gd name="T41" fmla="*/ 454 h 2835"/>
                <a:gd name="T42" fmla="*/ 1928 w 2268"/>
                <a:gd name="T43" fmla="*/ 340 h 2835"/>
                <a:gd name="T44" fmla="*/ 2268 w 2268"/>
                <a:gd name="T45" fmla="*/ 567 h 2835"/>
                <a:gd name="T46" fmla="*/ 2154 w 2268"/>
                <a:gd name="T47" fmla="*/ 794 h 2835"/>
                <a:gd name="T48" fmla="*/ 2041 w 2268"/>
                <a:gd name="T49" fmla="*/ 1588 h 2835"/>
                <a:gd name="T50" fmla="*/ 2154 w 2268"/>
                <a:gd name="T51" fmla="*/ 1701 h 2835"/>
                <a:gd name="T52" fmla="*/ 1928 w 2268"/>
                <a:gd name="T53" fmla="*/ 2041 h 2835"/>
                <a:gd name="T54" fmla="*/ 1701 w 2268"/>
                <a:gd name="T55" fmla="*/ 1928 h 2835"/>
                <a:gd name="T56" fmla="*/ 1247 w 2268"/>
                <a:gd name="T57" fmla="*/ 2155 h 2835"/>
                <a:gd name="T58" fmla="*/ 1134 w 2268"/>
                <a:gd name="T59" fmla="*/ 2268 h 2835"/>
                <a:gd name="T60" fmla="*/ 794 w 2268"/>
                <a:gd name="T61" fmla="*/ 2381 h 2835"/>
                <a:gd name="T62" fmla="*/ 680 w 2268"/>
                <a:gd name="T6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68" h="2835">
                  <a:moveTo>
                    <a:pt x="794" y="2495"/>
                  </a:moveTo>
                  <a:lnTo>
                    <a:pt x="794" y="2835"/>
                  </a:lnTo>
                  <a:lnTo>
                    <a:pt x="567" y="2835"/>
                  </a:lnTo>
                  <a:lnTo>
                    <a:pt x="567" y="2722"/>
                  </a:lnTo>
                  <a:lnTo>
                    <a:pt x="453" y="2722"/>
                  </a:lnTo>
                  <a:lnTo>
                    <a:pt x="453" y="2495"/>
                  </a:lnTo>
                  <a:lnTo>
                    <a:pt x="340" y="2495"/>
                  </a:lnTo>
                  <a:lnTo>
                    <a:pt x="340" y="2722"/>
                  </a:lnTo>
                  <a:lnTo>
                    <a:pt x="0" y="2722"/>
                  </a:lnTo>
                  <a:lnTo>
                    <a:pt x="0" y="2608"/>
                  </a:lnTo>
                  <a:lnTo>
                    <a:pt x="113" y="2608"/>
                  </a:lnTo>
                  <a:lnTo>
                    <a:pt x="113" y="2495"/>
                  </a:lnTo>
                  <a:lnTo>
                    <a:pt x="227" y="2495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14"/>
                  </a:lnTo>
                  <a:lnTo>
                    <a:pt x="453" y="1814"/>
                  </a:lnTo>
                  <a:lnTo>
                    <a:pt x="45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814" y="113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340"/>
                  </a:lnTo>
                  <a:lnTo>
                    <a:pt x="2268" y="340"/>
                  </a:lnTo>
                  <a:lnTo>
                    <a:pt x="2268" y="567"/>
                  </a:lnTo>
                  <a:lnTo>
                    <a:pt x="2154" y="567"/>
                  </a:lnTo>
                  <a:lnTo>
                    <a:pt x="2154" y="794"/>
                  </a:lnTo>
                  <a:lnTo>
                    <a:pt x="2041" y="794"/>
                  </a:lnTo>
                  <a:lnTo>
                    <a:pt x="2041" y="1588"/>
                  </a:lnTo>
                  <a:lnTo>
                    <a:pt x="2154" y="1588"/>
                  </a:lnTo>
                  <a:lnTo>
                    <a:pt x="2154" y="1701"/>
                  </a:lnTo>
                  <a:lnTo>
                    <a:pt x="1928" y="1701"/>
                  </a:lnTo>
                  <a:lnTo>
                    <a:pt x="1928" y="2041"/>
                  </a:lnTo>
                  <a:lnTo>
                    <a:pt x="1701" y="2041"/>
                  </a:lnTo>
                  <a:lnTo>
                    <a:pt x="1701" y="1928"/>
                  </a:lnTo>
                  <a:lnTo>
                    <a:pt x="1247" y="1928"/>
                  </a:lnTo>
                  <a:lnTo>
                    <a:pt x="1247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794" y="2268"/>
                  </a:lnTo>
                  <a:lnTo>
                    <a:pt x="794" y="2381"/>
                  </a:lnTo>
                  <a:lnTo>
                    <a:pt x="680" y="2381"/>
                  </a:lnTo>
                  <a:lnTo>
                    <a:pt x="680" y="2495"/>
                  </a:lnTo>
                  <a:lnTo>
                    <a:pt x="794" y="24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DD68A842-5E3E-4600-A15F-FA72B27DE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251"/>
              <a:ext cx="1021" cy="907"/>
            </a:xfrm>
            <a:custGeom>
              <a:avLst/>
              <a:gdLst>
                <a:gd name="T0" fmla="*/ 681 w 1021"/>
                <a:gd name="T1" fmla="*/ 907 h 907"/>
                <a:gd name="T2" fmla="*/ 340 w 1021"/>
                <a:gd name="T3" fmla="*/ 907 h 907"/>
                <a:gd name="T4" fmla="*/ 340 w 1021"/>
                <a:gd name="T5" fmla="*/ 680 h 907"/>
                <a:gd name="T6" fmla="*/ 114 w 1021"/>
                <a:gd name="T7" fmla="*/ 680 h 907"/>
                <a:gd name="T8" fmla="*/ 114 w 1021"/>
                <a:gd name="T9" fmla="*/ 567 h 907"/>
                <a:gd name="T10" fmla="*/ 0 w 1021"/>
                <a:gd name="T11" fmla="*/ 567 h 907"/>
                <a:gd name="T12" fmla="*/ 0 w 1021"/>
                <a:gd name="T13" fmla="*/ 453 h 907"/>
                <a:gd name="T14" fmla="*/ 114 w 1021"/>
                <a:gd name="T15" fmla="*/ 453 h 907"/>
                <a:gd name="T16" fmla="*/ 114 w 1021"/>
                <a:gd name="T17" fmla="*/ 340 h 907"/>
                <a:gd name="T18" fmla="*/ 454 w 1021"/>
                <a:gd name="T19" fmla="*/ 340 h 907"/>
                <a:gd name="T20" fmla="*/ 454 w 1021"/>
                <a:gd name="T21" fmla="*/ 227 h 907"/>
                <a:gd name="T22" fmla="*/ 567 w 1021"/>
                <a:gd name="T23" fmla="*/ 227 h 907"/>
                <a:gd name="T24" fmla="*/ 567 w 1021"/>
                <a:gd name="T25" fmla="*/ 0 h 907"/>
                <a:gd name="T26" fmla="*/ 907 w 1021"/>
                <a:gd name="T27" fmla="*/ 0 h 907"/>
                <a:gd name="T28" fmla="*/ 907 w 1021"/>
                <a:gd name="T29" fmla="*/ 453 h 907"/>
                <a:gd name="T30" fmla="*/ 1021 w 1021"/>
                <a:gd name="T31" fmla="*/ 453 h 907"/>
                <a:gd name="T32" fmla="*/ 1021 w 1021"/>
                <a:gd name="T33" fmla="*/ 567 h 907"/>
                <a:gd name="T34" fmla="*/ 794 w 1021"/>
                <a:gd name="T35" fmla="*/ 567 h 907"/>
                <a:gd name="T36" fmla="*/ 794 w 1021"/>
                <a:gd name="T37" fmla="*/ 680 h 907"/>
                <a:gd name="T38" fmla="*/ 681 w 1021"/>
                <a:gd name="T39" fmla="*/ 680 h 907"/>
                <a:gd name="T40" fmla="*/ 681 w 1021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681" y="907"/>
                  </a:moveTo>
                  <a:lnTo>
                    <a:pt x="340" y="907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2EC7F428-17F4-4CDD-A5EA-68E111D07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158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340 w 340"/>
                <a:gd name="T3" fmla="*/ 0 h 340"/>
                <a:gd name="T4" fmla="*/ 340 w 340"/>
                <a:gd name="T5" fmla="*/ 227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113 h 340"/>
                <a:gd name="T18" fmla="*/ 227 w 340"/>
                <a:gd name="T19" fmla="*/ 113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C6B4AE78-8462-424F-88C9-34F5E9F51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340" cy="680"/>
            </a:xfrm>
            <a:custGeom>
              <a:avLst/>
              <a:gdLst>
                <a:gd name="T0" fmla="*/ 0 w 340"/>
                <a:gd name="T1" fmla="*/ 567 h 680"/>
                <a:gd name="T2" fmla="*/ 0 w 340"/>
                <a:gd name="T3" fmla="*/ 453 h 680"/>
                <a:gd name="T4" fmla="*/ 113 w 340"/>
                <a:gd name="T5" fmla="*/ 453 h 680"/>
                <a:gd name="T6" fmla="*/ 113 w 340"/>
                <a:gd name="T7" fmla="*/ 226 h 680"/>
                <a:gd name="T8" fmla="*/ 0 w 340"/>
                <a:gd name="T9" fmla="*/ 226 h 680"/>
                <a:gd name="T10" fmla="*/ 0 w 340"/>
                <a:gd name="T11" fmla="*/ 0 h 680"/>
                <a:gd name="T12" fmla="*/ 226 w 340"/>
                <a:gd name="T13" fmla="*/ 0 h 680"/>
                <a:gd name="T14" fmla="*/ 226 w 340"/>
                <a:gd name="T15" fmla="*/ 113 h 680"/>
                <a:gd name="T16" fmla="*/ 340 w 340"/>
                <a:gd name="T17" fmla="*/ 113 h 680"/>
                <a:gd name="T18" fmla="*/ 340 w 340"/>
                <a:gd name="T19" fmla="*/ 453 h 680"/>
                <a:gd name="T20" fmla="*/ 340 w 340"/>
                <a:gd name="T21" fmla="*/ 680 h 680"/>
                <a:gd name="T22" fmla="*/ 113 w 340"/>
                <a:gd name="T23" fmla="*/ 680 h 680"/>
                <a:gd name="T24" fmla="*/ 113 w 340"/>
                <a:gd name="T25" fmla="*/ 567 h 680"/>
                <a:gd name="T26" fmla="*/ 0 w 340"/>
                <a:gd name="T2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680">
                  <a:moveTo>
                    <a:pt x="0" y="567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A2EB7977-A2F8-460C-AFB7-E35A0CA18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4 w 227"/>
                <a:gd name="T5" fmla="*/ 226 h 226"/>
                <a:gd name="T6" fmla="*/ 114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03C27A23-8517-4474-BCDC-D46F26275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83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075C6B8A-7121-4B76-AA9D-C3080782E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8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7 w 340"/>
                <a:gd name="T3" fmla="*/ 0 h 453"/>
                <a:gd name="T4" fmla="*/ 227 w 340"/>
                <a:gd name="T5" fmla="*/ 227 h 453"/>
                <a:gd name="T6" fmla="*/ 340 w 340"/>
                <a:gd name="T7" fmla="*/ 227 h 453"/>
                <a:gd name="T8" fmla="*/ 340 w 340"/>
                <a:gd name="T9" fmla="*/ 453 h 453"/>
                <a:gd name="T10" fmla="*/ 227 w 340"/>
                <a:gd name="T11" fmla="*/ 453 h 453"/>
                <a:gd name="T12" fmla="*/ 227 w 340"/>
                <a:gd name="T13" fmla="*/ 340 h 453"/>
                <a:gd name="T14" fmla="*/ 113 w 340"/>
                <a:gd name="T15" fmla="*/ 340 h 453"/>
                <a:gd name="T16" fmla="*/ 113 w 340"/>
                <a:gd name="T17" fmla="*/ 227 h 453"/>
                <a:gd name="T18" fmla="*/ 0 w 340"/>
                <a:gd name="T19" fmla="*/ 227 h 453"/>
                <a:gd name="T20" fmla="*/ 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DC5855DF-B78E-4FC9-9330-9F2E46BA9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158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227 h 454"/>
                <a:gd name="T4" fmla="*/ 227 w 340"/>
                <a:gd name="T5" fmla="*/ 227 h 454"/>
                <a:gd name="T6" fmla="*/ 227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0 w 340"/>
                <a:gd name="T13" fmla="*/ 340 h 454"/>
                <a:gd name="T14" fmla="*/ 0 w 340"/>
                <a:gd name="T15" fmla="*/ 0 h 454"/>
                <a:gd name="T16" fmla="*/ 227 w 340"/>
                <a:gd name="T17" fmla="*/ 0 h 454"/>
                <a:gd name="T18" fmla="*/ 34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FC427CB9-CE70-4ED6-91F7-5BAD640F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3931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114 w 681"/>
                <a:gd name="T7" fmla="*/ 114 h 567"/>
                <a:gd name="T8" fmla="*/ 114 w 681"/>
                <a:gd name="T9" fmla="*/ 227 h 567"/>
                <a:gd name="T10" fmla="*/ 0 w 681"/>
                <a:gd name="T11" fmla="*/ 227 h 567"/>
                <a:gd name="T12" fmla="*/ 0 w 681"/>
                <a:gd name="T13" fmla="*/ 340 h 567"/>
                <a:gd name="T14" fmla="*/ 114 w 681"/>
                <a:gd name="T15" fmla="*/ 340 h 567"/>
                <a:gd name="T16" fmla="*/ 114 w 681"/>
                <a:gd name="T17" fmla="*/ 454 h 567"/>
                <a:gd name="T18" fmla="*/ 341 w 681"/>
                <a:gd name="T19" fmla="*/ 454 h 567"/>
                <a:gd name="T20" fmla="*/ 341 w 681"/>
                <a:gd name="T21" fmla="*/ 567 h 567"/>
                <a:gd name="T22" fmla="*/ 454 w 681"/>
                <a:gd name="T23" fmla="*/ 567 h 567"/>
                <a:gd name="T24" fmla="*/ 454 w 681"/>
                <a:gd name="T25" fmla="*/ 227 h 567"/>
                <a:gd name="T26" fmla="*/ 681 w 681"/>
                <a:gd name="T27" fmla="*/ 227 h 567"/>
                <a:gd name="T28" fmla="*/ 681 w 681"/>
                <a:gd name="T29" fmla="*/ 114 h 567"/>
                <a:gd name="T30" fmla="*/ 567 w 681"/>
                <a:gd name="T31" fmla="*/ 114 h 567"/>
                <a:gd name="T32" fmla="*/ 567 w 681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6B76E2A5-7BDF-49DB-8310-426E0E50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227 w 453"/>
                <a:gd name="T3" fmla="*/ 0 h 227"/>
                <a:gd name="T4" fmla="*/ 227 w 453"/>
                <a:gd name="T5" fmla="*/ 114 h 227"/>
                <a:gd name="T6" fmla="*/ 453 w 453"/>
                <a:gd name="T7" fmla="*/ 114 h 227"/>
                <a:gd name="T8" fmla="*/ 453 w 453"/>
                <a:gd name="T9" fmla="*/ 227 h 227"/>
                <a:gd name="T10" fmla="*/ 113 w 453"/>
                <a:gd name="T11" fmla="*/ 227 h 227"/>
                <a:gd name="T12" fmla="*/ 113 w 453"/>
                <a:gd name="T13" fmla="*/ 114 h 227"/>
                <a:gd name="T14" fmla="*/ 0 w 453"/>
                <a:gd name="T15" fmla="*/ 114 h 227"/>
                <a:gd name="T16" fmla="*/ 0 w 453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0E4EB2FA-0A05-4D01-AFE2-D31EBD9AE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838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113 w 453"/>
                <a:gd name="T7" fmla="*/ 114 h 454"/>
                <a:gd name="T8" fmla="*/ 113 w 453"/>
                <a:gd name="T9" fmla="*/ 227 h 454"/>
                <a:gd name="T10" fmla="*/ 0 w 453"/>
                <a:gd name="T11" fmla="*/ 227 h 454"/>
                <a:gd name="T12" fmla="*/ 0 w 453"/>
                <a:gd name="T13" fmla="*/ 454 h 454"/>
                <a:gd name="T14" fmla="*/ 113 w 453"/>
                <a:gd name="T15" fmla="*/ 454 h 454"/>
                <a:gd name="T16" fmla="*/ 113 w 453"/>
                <a:gd name="T17" fmla="*/ 341 h 454"/>
                <a:gd name="T18" fmla="*/ 227 w 453"/>
                <a:gd name="T19" fmla="*/ 341 h 454"/>
                <a:gd name="T20" fmla="*/ 227 w 453"/>
                <a:gd name="T21" fmla="*/ 227 h 454"/>
                <a:gd name="T22" fmla="*/ 453 w 453"/>
                <a:gd name="T23" fmla="*/ 227 h 454"/>
                <a:gd name="T24" fmla="*/ 453 w 45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F6A5A345-61A4-4720-8AB9-7B003510B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18"/>
              <a:ext cx="567" cy="1020"/>
            </a:xfrm>
            <a:custGeom>
              <a:avLst/>
              <a:gdLst>
                <a:gd name="T0" fmla="*/ 340 w 567"/>
                <a:gd name="T1" fmla="*/ 1020 h 1020"/>
                <a:gd name="T2" fmla="*/ 340 w 567"/>
                <a:gd name="T3" fmla="*/ 453 h 1020"/>
                <a:gd name="T4" fmla="*/ 567 w 567"/>
                <a:gd name="T5" fmla="*/ 453 h 1020"/>
                <a:gd name="T6" fmla="*/ 567 w 567"/>
                <a:gd name="T7" fmla="*/ 113 h 1020"/>
                <a:gd name="T8" fmla="*/ 340 w 567"/>
                <a:gd name="T9" fmla="*/ 113 h 1020"/>
                <a:gd name="T10" fmla="*/ 340 w 567"/>
                <a:gd name="T11" fmla="*/ 0 h 1020"/>
                <a:gd name="T12" fmla="*/ 0 w 567"/>
                <a:gd name="T13" fmla="*/ 0 h 1020"/>
                <a:gd name="T14" fmla="*/ 0 w 567"/>
                <a:gd name="T15" fmla="*/ 567 h 1020"/>
                <a:gd name="T16" fmla="*/ 114 w 567"/>
                <a:gd name="T17" fmla="*/ 567 h 1020"/>
                <a:gd name="T18" fmla="*/ 114 w 567"/>
                <a:gd name="T19" fmla="*/ 794 h 1020"/>
                <a:gd name="T20" fmla="*/ 227 w 567"/>
                <a:gd name="T21" fmla="*/ 794 h 1020"/>
                <a:gd name="T22" fmla="*/ 227 w 567"/>
                <a:gd name="T23" fmla="*/ 1020 h 1020"/>
                <a:gd name="T24" fmla="*/ 340 w 567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1020">
                  <a:moveTo>
                    <a:pt x="340" y="1020"/>
                  </a:moveTo>
                  <a:lnTo>
                    <a:pt x="34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Rectangle 149">
              <a:extLst>
                <a:ext uri="{FF2B5EF4-FFF2-40B4-BE49-F238E27FC236}">
                  <a16:creationId xmlns:a16="http://schemas.microsoft.com/office/drawing/2014/main" id="{7435DB87-1794-4287-BBB2-E8ACD3C01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7" y="3931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Rectangle 150">
              <a:extLst>
                <a:ext uri="{FF2B5EF4-FFF2-40B4-BE49-F238E27FC236}">
                  <a16:creationId xmlns:a16="http://schemas.microsoft.com/office/drawing/2014/main" id="{F999B6ED-C992-45AF-8E4E-BE279EB454F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207" y="4271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E1ABC4C7-C5F2-4B30-852E-012DA56F7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681"/>
            </a:xfrm>
            <a:custGeom>
              <a:avLst/>
              <a:gdLst>
                <a:gd name="T0" fmla="*/ 567 w 1361"/>
                <a:gd name="T1" fmla="*/ 114 h 681"/>
                <a:gd name="T2" fmla="*/ 340 w 1361"/>
                <a:gd name="T3" fmla="*/ 114 h 681"/>
                <a:gd name="T4" fmla="*/ 340 w 1361"/>
                <a:gd name="T5" fmla="*/ 0 h 681"/>
                <a:gd name="T6" fmla="*/ 113 w 1361"/>
                <a:gd name="T7" fmla="*/ 0 h 681"/>
                <a:gd name="T8" fmla="*/ 113 w 1361"/>
                <a:gd name="T9" fmla="*/ 114 h 681"/>
                <a:gd name="T10" fmla="*/ 0 w 1361"/>
                <a:gd name="T11" fmla="*/ 114 h 681"/>
                <a:gd name="T12" fmla="*/ 0 w 1361"/>
                <a:gd name="T13" fmla="*/ 454 h 681"/>
                <a:gd name="T14" fmla="*/ 113 w 1361"/>
                <a:gd name="T15" fmla="*/ 454 h 681"/>
                <a:gd name="T16" fmla="*/ 113 w 1361"/>
                <a:gd name="T17" fmla="*/ 567 h 681"/>
                <a:gd name="T18" fmla="*/ 453 w 1361"/>
                <a:gd name="T19" fmla="*/ 567 h 681"/>
                <a:gd name="T20" fmla="*/ 453 w 1361"/>
                <a:gd name="T21" fmla="*/ 454 h 681"/>
                <a:gd name="T22" fmla="*/ 680 w 1361"/>
                <a:gd name="T23" fmla="*/ 454 h 681"/>
                <a:gd name="T24" fmla="*/ 680 w 1361"/>
                <a:gd name="T25" fmla="*/ 681 h 681"/>
                <a:gd name="T26" fmla="*/ 907 w 1361"/>
                <a:gd name="T27" fmla="*/ 681 h 681"/>
                <a:gd name="T28" fmla="*/ 907 w 1361"/>
                <a:gd name="T29" fmla="*/ 341 h 681"/>
                <a:gd name="T30" fmla="*/ 1134 w 1361"/>
                <a:gd name="T31" fmla="*/ 341 h 681"/>
                <a:gd name="T32" fmla="*/ 1134 w 1361"/>
                <a:gd name="T33" fmla="*/ 227 h 681"/>
                <a:gd name="T34" fmla="*/ 1361 w 1361"/>
                <a:gd name="T35" fmla="*/ 227 h 681"/>
                <a:gd name="T36" fmla="*/ 1361 w 1361"/>
                <a:gd name="T37" fmla="*/ 114 h 681"/>
                <a:gd name="T38" fmla="*/ 1020 w 1361"/>
                <a:gd name="T39" fmla="*/ 114 h 681"/>
                <a:gd name="T40" fmla="*/ 1020 w 1361"/>
                <a:gd name="T41" fmla="*/ 227 h 681"/>
                <a:gd name="T42" fmla="*/ 794 w 1361"/>
                <a:gd name="T43" fmla="*/ 227 h 681"/>
                <a:gd name="T44" fmla="*/ 794 w 1361"/>
                <a:gd name="T45" fmla="*/ 341 h 681"/>
                <a:gd name="T46" fmla="*/ 680 w 1361"/>
                <a:gd name="T47" fmla="*/ 341 h 681"/>
                <a:gd name="T48" fmla="*/ 680 w 1361"/>
                <a:gd name="T49" fmla="*/ 227 h 681"/>
                <a:gd name="T50" fmla="*/ 567 w 1361"/>
                <a:gd name="T51" fmla="*/ 227 h 681"/>
                <a:gd name="T52" fmla="*/ 567 w 1361"/>
                <a:gd name="T53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681">
                  <a:moveTo>
                    <a:pt x="56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408BFE14-012F-4DAF-A34B-E301E4AF0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4 w 227"/>
                <a:gd name="T7" fmla="*/ 226 h 226"/>
                <a:gd name="T8" fmla="*/ 114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FFE4CAB9-2A19-42B6-92B6-1D63712BE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550"/>
              <a:ext cx="1701" cy="2608"/>
            </a:xfrm>
            <a:custGeom>
              <a:avLst/>
              <a:gdLst>
                <a:gd name="T0" fmla="*/ 907 w 1701"/>
                <a:gd name="T1" fmla="*/ 2608 h 2608"/>
                <a:gd name="T2" fmla="*/ 794 w 1701"/>
                <a:gd name="T3" fmla="*/ 2608 h 2608"/>
                <a:gd name="T4" fmla="*/ 794 w 1701"/>
                <a:gd name="T5" fmla="*/ 2495 h 2608"/>
                <a:gd name="T6" fmla="*/ 680 w 1701"/>
                <a:gd name="T7" fmla="*/ 2495 h 2608"/>
                <a:gd name="T8" fmla="*/ 680 w 1701"/>
                <a:gd name="T9" fmla="*/ 2154 h 2608"/>
                <a:gd name="T10" fmla="*/ 567 w 1701"/>
                <a:gd name="T11" fmla="*/ 2154 h 2608"/>
                <a:gd name="T12" fmla="*/ 567 w 1701"/>
                <a:gd name="T13" fmla="*/ 2041 h 2608"/>
                <a:gd name="T14" fmla="*/ 454 w 1701"/>
                <a:gd name="T15" fmla="*/ 2041 h 2608"/>
                <a:gd name="T16" fmla="*/ 454 w 1701"/>
                <a:gd name="T17" fmla="*/ 1814 h 2608"/>
                <a:gd name="T18" fmla="*/ 340 w 1701"/>
                <a:gd name="T19" fmla="*/ 1814 h 2608"/>
                <a:gd name="T20" fmla="*/ 340 w 1701"/>
                <a:gd name="T21" fmla="*/ 1587 h 2608"/>
                <a:gd name="T22" fmla="*/ 454 w 1701"/>
                <a:gd name="T23" fmla="*/ 1587 h 2608"/>
                <a:gd name="T24" fmla="*/ 454 w 1701"/>
                <a:gd name="T25" fmla="*/ 1474 h 2608"/>
                <a:gd name="T26" fmla="*/ 340 w 1701"/>
                <a:gd name="T27" fmla="*/ 1474 h 2608"/>
                <a:gd name="T28" fmla="*/ 340 w 1701"/>
                <a:gd name="T29" fmla="*/ 1247 h 2608"/>
                <a:gd name="T30" fmla="*/ 227 w 1701"/>
                <a:gd name="T31" fmla="*/ 1247 h 2608"/>
                <a:gd name="T32" fmla="*/ 113 w 1701"/>
                <a:gd name="T33" fmla="*/ 1247 h 2608"/>
                <a:gd name="T34" fmla="*/ 113 w 1701"/>
                <a:gd name="T35" fmla="*/ 1134 h 2608"/>
                <a:gd name="T36" fmla="*/ 0 w 1701"/>
                <a:gd name="T37" fmla="*/ 1134 h 2608"/>
                <a:gd name="T38" fmla="*/ 0 w 1701"/>
                <a:gd name="T39" fmla="*/ 794 h 2608"/>
                <a:gd name="T40" fmla="*/ 113 w 1701"/>
                <a:gd name="T41" fmla="*/ 794 h 2608"/>
                <a:gd name="T42" fmla="*/ 113 w 1701"/>
                <a:gd name="T43" fmla="*/ 680 h 2608"/>
                <a:gd name="T44" fmla="*/ 340 w 1701"/>
                <a:gd name="T45" fmla="*/ 680 h 2608"/>
                <a:gd name="T46" fmla="*/ 340 w 1701"/>
                <a:gd name="T47" fmla="*/ 907 h 2608"/>
                <a:gd name="T48" fmla="*/ 454 w 1701"/>
                <a:gd name="T49" fmla="*/ 907 h 2608"/>
                <a:gd name="T50" fmla="*/ 454 w 1701"/>
                <a:gd name="T51" fmla="*/ 680 h 2608"/>
                <a:gd name="T52" fmla="*/ 567 w 1701"/>
                <a:gd name="T53" fmla="*/ 680 h 2608"/>
                <a:gd name="T54" fmla="*/ 567 w 1701"/>
                <a:gd name="T55" fmla="*/ 567 h 2608"/>
                <a:gd name="T56" fmla="*/ 680 w 1701"/>
                <a:gd name="T57" fmla="*/ 567 h 2608"/>
                <a:gd name="T58" fmla="*/ 680 w 1701"/>
                <a:gd name="T59" fmla="*/ 453 h 2608"/>
                <a:gd name="T60" fmla="*/ 567 w 1701"/>
                <a:gd name="T61" fmla="*/ 453 h 2608"/>
                <a:gd name="T62" fmla="*/ 567 w 1701"/>
                <a:gd name="T63" fmla="*/ 113 h 2608"/>
                <a:gd name="T64" fmla="*/ 680 w 1701"/>
                <a:gd name="T65" fmla="*/ 113 h 2608"/>
                <a:gd name="T66" fmla="*/ 680 w 1701"/>
                <a:gd name="T67" fmla="*/ 0 h 2608"/>
                <a:gd name="T68" fmla="*/ 907 w 1701"/>
                <a:gd name="T69" fmla="*/ 0 h 2608"/>
                <a:gd name="T70" fmla="*/ 907 w 1701"/>
                <a:gd name="T71" fmla="*/ 567 h 2608"/>
                <a:gd name="T72" fmla="*/ 1021 w 1701"/>
                <a:gd name="T73" fmla="*/ 567 h 2608"/>
                <a:gd name="T74" fmla="*/ 1021 w 1701"/>
                <a:gd name="T75" fmla="*/ 680 h 2608"/>
                <a:gd name="T76" fmla="*/ 1134 w 1701"/>
                <a:gd name="T77" fmla="*/ 680 h 2608"/>
                <a:gd name="T78" fmla="*/ 1134 w 1701"/>
                <a:gd name="T79" fmla="*/ 907 h 2608"/>
                <a:gd name="T80" fmla="*/ 1247 w 1701"/>
                <a:gd name="T81" fmla="*/ 907 h 2608"/>
                <a:gd name="T82" fmla="*/ 1247 w 1701"/>
                <a:gd name="T83" fmla="*/ 1247 h 2608"/>
                <a:gd name="T84" fmla="*/ 1474 w 1701"/>
                <a:gd name="T85" fmla="*/ 1247 h 2608"/>
                <a:gd name="T86" fmla="*/ 1474 w 1701"/>
                <a:gd name="T87" fmla="*/ 1587 h 2608"/>
                <a:gd name="T88" fmla="*/ 1588 w 1701"/>
                <a:gd name="T89" fmla="*/ 1587 h 2608"/>
                <a:gd name="T90" fmla="*/ 1588 w 1701"/>
                <a:gd name="T91" fmla="*/ 1474 h 2608"/>
                <a:gd name="T92" fmla="*/ 1701 w 1701"/>
                <a:gd name="T93" fmla="*/ 1474 h 2608"/>
                <a:gd name="T94" fmla="*/ 1701 w 1701"/>
                <a:gd name="T95" fmla="*/ 1814 h 2608"/>
                <a:gd name="T96" fmla="*/ 1474 w 1701"/>
                <a:gd name="T97" fmla="*/ 1814 h 2608"/>
                <a:gd name="T98" fmla="*/ 1474 w 1701"/>
                <a:gd name="T99" fmla="*/ 2041 h 2608"/>
                <a:gd name="T100" fmla="*/ 1588 w 1701"/>
                <a:gd name="T101" fmla="*/ 2041 h 2608"/>
                <a:gd name="T102" fmla="*/ 1588 w 1701"/>
                <a:gd name="T103" fmla="*/ 2608 h 2608"/>
                <a:gd name="T104" fmla="*/ 1474 w 1701"/>
                <a:gd name="T105" fmla="*/ 2608 h 2608"/>
                <a:gd name="T106" fmla="*/ 1474 w 1701"/>
                <a:gd name="T107" fmla="*/ 2381 h 2608"/>
                <a:gd name="T108" fmla="*/ 1247 w 1701"/>
                <a:gd name="T109" fmla="*/ 2381 h 2608"/>
                <a:gd name="T110" fmla="*/ 1247 w 1701"/>
                <a:gd name="T111" fmla="*/ 2268 h 2608"/>
                <a:gd name="T112" fmla="*/ 907 w 1701"/>
                <a:gd name="T113" fmla="*/ 2268 h 2608"/>
                <a:gd name="T114" fmla="*/ 907 w 1701"/>
                <a:gd name="T115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1" h="2608">
                  <a:moveTo>
                    <a:pt x="907" y="2608"/>
                  </a:moveTo>
                  <a:lnTo>
                    <a:pt x="794" y="2608"/>
                  </a:lnTo>
                  <a:lnTo>
                    <a:pt x="794" y="2495"/>
                  </a:lnTo>
                  <a:lnTo>
                    <a:pt x="680" y="2495"/>
                  </a:lnTo>
                  <a:lnTo>
                    <a:pt x="680" y="2154"/>
                  </a:lnTo>
                  <a:lnTo>
                    <a:pt x="567" y="2154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587"/>
                  </a:lnTo>
                  <a:lnTo>
                    <a:pt x="454" y="1587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701" y="1474"/>
                  </a:lnTo>
                  <a:lnTo>
                    <a:pt x="1701" y="1814"/>
                  </a:lnTo>
                  <a:lnTo>
                    <a:pt x="1474" y="1814"/>
                  </a:lnTo>
                  <a:lnTo>
                    <a:pt x="1474" y="2041"/>
                  </a:lnTo>
                  <a:lnTo>
                    <a:pt x="1588" y="2041"/>
                  </a:lnTo>
                  <a:lnTo>
                    <a:pt x="1588" y="2608"/>
                  </a:lnTo>
                  <a:lnTo>
                    <a:pt x="1474" y="2608"/>
                  </a:lnTo>
                  <a:lnTo>
                    <a:pt x="1474" y="2381"/>
                  </a:lnTo>
                  <a:lnTo>
                    <a:pt x="1247" y="2381"/>
                  </a:lnTo>
                  <a:lnTo>
                    <a:pt x="1247" y="2268"/>
                  </a:lnTo>
                  <a:lnTo>
                    <a:pt x="907" y="2268"/>
                  </a:lnTo>
                  <a:lnTo>
                    <a:pt x="907" y="26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8ABCA6DE-2ACA-4680-AEE0-9C3062304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117"/>
              <a:ext cx="1701" cy="2154"/>
            </a:xfrm>
            <a:custGeom>
              <a:avLst/>
              <a:gdLst>
                <a:gd name="T0" fmla="*/ 567 w 1701"/>
                <a:gd name="T1" fmla="*/ 0 h 2154"/>
                <a:gd name="T2" fmla="*/ 454 w 1701"/>
                <a:gd name="T3" fmla="*/ 0 h 2154"/>
                <a:gd name="T4" fmla="*/ 454 w 1701"/>
                <a:gd name="T5" fmla="*/ 794 h 2154"/>
                <a:gd name="T6" fmla="*/ 567 w 1701"/>
                <a:gd name="T7" fmla="*/ 794 h 2154"/>
                <a:gd name="T8" fmla="*/ 567 w 1701"/>
                <a:gd name="T9" fmla="*/ 907 h 2154"/>
                <a:gd name="T10" fmla="*/ 341 w 1701"/>
                <a:gd name="T11" fmla="*/ 907 h 2154"/>
                <a:gd name="T12" fmla="*/ 341 w 1701"/>
                <a:gd name="T13" fmla="*/ 1247 h 2154"/>
                <a:gd name="T14" fmla="*/ 114 w 1701"/>
                <a:gd name="T15" fmla="*/ 1247 h 2154"/>
                <a:gd name="T16" fmla="*/ 114 w 1701"/>
                <a:gd name="T17" fmla="*/ 1134 h 2154"/>
                <a:gd name="T18" fmla="*/ 0 w 1701"/>
                <a:gd name="T19" fmla="*/ 1134 h 2154"/>
                <a:gd name="T20" fmla="*/ 0 w 1701"/>
                <a:gd name="T21" fmla="*/ 1587 h 2154"/>
                <a:gd name="T22" fmla="*/ 114 w 1701"/>
                <a:gd name="T23" fmla="*/ 1587 h 2154"/>
                <a:gd name="T24" fmla="*/ 114 w 1701"/>
                <a:gd name="T25" fmla="*/ 1701 h 2154"/>
                <a:gd name="T26" fmla="*/ 341 w 1701"/>
                <a:gd name="T27" fmla="*/ 1701 h 2154"/>
                <a:gd name="T28" fmla="*/ 341 w 1701"/>
                <a:gd name="T29" fmla="*/ 1587 h 2154"/>
                <a:gd name="T30" fmla="*/ 454 w 1701"/>
                <a:gd name="T31" fmla="*/ 1587 h 2154"/>
                <a:gd name="T32" fmla="*/ 454 w 1701"/>
                <a:gd name="T33" fmla="*/ 1701 h 2154"/>
                <a:gd name="T34" fmla="*/ 681 w 1701"/>
                <a:gd name="T35" fmla="*/ 1701 h 2154"/>
                <a:gd name="T36" fmla="*/ 681 w 1701"/>
                <a:gd name="T37" fmla="*/ 1928 h 2154"/>
                <a:gd name="T38" fmla="*/ 567 w 1701"/>
                <a:gd name="T39" fmla="*/ 1928 h 2154"/>
                <a:gd name="T40" fmla="*/ 567 w 1701"/>
                <a:gd name="T41" fmla="*/ 2154 h 2154"/>
                <a:gd name="T42" fmla="*/ 681 w 1701"/>
                <a:gd name="T43" fmla="*/ 2154 h 2154"/>
                <a:gd name="T44" fmla="*/ 681 w 1701"/>
                <a:gd name="T45" fmla="*/ 2041 h 2154"/>
                <a:gd name="T46" fmla="*/ 794 w 1701"/>
                <a:gd name="T47" fmla="*/ 2041 h 2154"/>
                <a:gd name="T48" fmla="*/ 794 w 1701"/>
                <a:gd name="T49" fmla="*/ 1928 h 2154"/>
                <a:gd name="T50" fmla="*/ 908 w 1701"/>
                <a:gd name="T51" fmla="*/ 1928 h 2154"/>
                <a:gd name="T52" fmla="*/ 908 w 1701"/>
                <a:gd name="T53" fmla="*/ 1814 h 2154"/>
                <a:gd name="T54" fmla="*/ 1021 w 1701"/>
                <a:gd name="T55" fmla="*/ 1814 h 2154"/>
                <a:gd name="T56" fmla="*/ 1021 w 1701"/>
                <a:gd name="T57" fmla="*/ 1587 h 2154"/>
                <a:gd name="T58" fmla="*/ 908 w 1701"/>
                <a:gd name="T59" fmla="*/ 1587 h 2154"/>
                <a:gd name="T60" fmla="*/ 908 w 1701"/>
                <a:gd name="T61" fmla="*/ 1361 h 2154"/>
                <a:gd name="T62" fmla="*/ 1134 w 1701"/>
                <a:gd name="T63" fmla="*/ 1361 h 2154"/>
                <a:gd name="T64" fmla="*/ 1134 w 1701"/>
                <a:gd name="T65" fmla="*/ 1474 h 2154"/>
                <a:gd name="T66" fmla="*/ 1248 w 1701"/>
                <a:gd name="T67" fmla="*/ 1474 h 2154"/>
                <a:gd name="T68" fmla="*/ 1248 w 1701"/>
                <a:gd name="T69" fmla="*/ 1928 h 2154"/>
                <a:gd name="T70" fmla="*/ 1475 w 1701"/>
                <a:gd name="T71" fmla="*/ 1928 h 2154"/>
                <a:gd name="T72" fmla="*/ 1475 w 1701"/>
                <a:gd name="T73" fmla="*/ 1814 h 2154"/>
                <a:gd name="T74" fmla="*/ 1701 w 1701"/>
                <a:gd name="T75" fmla="*/ 1814 h 2154"/>
                <a:gd name="T76" fmla="*/ 1701 w 1701"/>
                <a:gd name="T77" fmla="*/ 1587 h 2154"/>
                <a:gd name="T78" fmla="*/ 1588 w 1701"/>
                <a:gd name="T79" fmla="*/ 1587 h 2154"/>
                <a:gd name="T80" fmla="*/ 1588 w 1701"/>
                <a:gd name="T81" fmla="*/ 1474 h 2154"/>
                <a:gd name="T82" fmla="*/ 1475 w 1701"/>
                <a:gd name="T83" fmla="*/ 1474 h 2154"/>
                <a:gd name="T84" fmla="*/ 1475 w 1701"/>
                <a:gd name="T85" fmla="*/ 1247 h 2154"/>
                <a:gd name="T86" fmla="*/ 1361 w 1701"/>
                <a:gd name="T87" fmla="*/ 1247 h 2154"/>
                <a:gd name="T88" fmla="*/ 1361 w 1701"/>
                <a:gd name="T89" fmla="*/ 1020 h 2154"/>
                <a:gd name="T90" fmla="*/ 1475 w 1701"/>
                <a:gd name="T91" fmla="*/ 1020 h 2154"/>
                <a:gd name="T92" fmla="*/ 1475 w 1701"/>
                <a:gd name="T93" fmla="*/ 907 h 2154"/>
                <a:gd name="T94" fmla="*/ 1361 w 1701"/>
                <a:gd name="T95" fmla="*/ 907 h 2154"/>
                <a:gd name="T96" fmla="*/ 1361 w 1701"/>
                <a:gd name="T97" fmla="*/ 680 h 2154"/>
                <a:gd name="T98" fmla="*/ 1134 w 1701"/>
                <a:gd name="T99" fmla="*/ 680 h 2154"/>
                <a:gd name="T100" fmla="*/ 1134 w 1701"/>
                <a:gd name="T101" fmla="*/ 567 h 2154"/>
                <a:gd name="T102" fmla="*/ 1021 w 1701"/>
                <a:gd name="T103" fmla="*/ 567 h 2154"/>
                <a:gd name="T104" fmla="*/ 1021 w 1701"/>
                <a:gd name="T105" fmla="*/ 227 h 2154"/>
                <a:gd name="T106" fmla="*/ 681 w 1701"/>
                <a:gd name="T107" fmla="*/ 227 h 2154"/>
                <a:gd name="T108" fmla="*/ 681 w 1701"/>
                <a:gd name="T109" fmla="*/ 113 h 2154"/>
                <a:gd name="T110" fmla="*/ 567 w 1701"/>
                <a:gd name="T111" fmla="*/ 113 h 2154"/>
                <a:gd name="T112" fmla="*/ 567 w 1701"/>
                <a:gd name="T113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1" h="2154">
                  <a:moveTo>
                    <a:pt x="567" y="0"/>
                  </a:moveTo>
                  <a:lnTo>
                    <a:pt x="454" y="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341" y="907"/>
                  </a:lnTo>
                  <a:lnTo>
                    <a:pt x="34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587"/>
                  </a:lnTo>
                  <a:lnTo>
                    <a:pt x="114" y="1587"/>
                  </a:lnTo>
                  <a:lnTo>
                    <a:pt x="114" y="1701"/>
                  </a:lnTo>
                  <a:lnTo>
                    <a:pt x="341" y="1701"/>
                  </a:lnTo>
                  <a:lnTo>
                    <a:pt x="341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681" y="1701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154"/>
                  </a:lnTo>
                  <a:lnTo>
                    <a:pt x="681" y="2154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8" y="1928"/>
                  </a:lnTo>
                  <a:lnTo>
                    <a:pt x="908" y="1814"/>
                  </a:lnTo>
                  <a:lnTo>
                    <a:pt x="1021" y="181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248" y="1474"/>
                  </a:lnTo>
                  <a:lnTo>
                    <a:pt x="124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701" y="1814"/>
                  </a:lnTo>
                  <a:lnTo>
                    <a:pt x="1701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475" y="1474"/>
                  </a:lnTo>
                  <a:lnTo>
                    <a:pt x="1475" y="1247"/>
                  </a:lnTo>
                  <a:lnTo>
                    <a:pt x="1361" y="1247"/>
                  </a:lnTo>
                  <a:lnTo>
                    <a:pt x="1361" y="1020"/>
                  </a:lnTo>
                  <a:lnTo>
                    <a:pt x="1475" y="1020"/>
                  </a:lnTo>
                  <a:lnTo>
                    <a:pt x="1475" y="907"/>
                  </a:lnTo>
                  <a:lnTo>
                    <a:pt x="1361" y="907"/>
                  </a:lnTo>
                  <a:lnTo>
                    <a:pt x="136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Rectangle 156">
              <a:extLst>
                <a:ext uri="{FF2B5EF4-FFF2-40B4-BE49-F238E27FC236}">
                  <a16:creationId xmlns:a16="http://schemas.microsoft.com/office/drawing/2014/main" id="{2F557300-2343-4DD5-9734-99F67BEB3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3478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Rectangle 157">
              <a:extLst>
                <a:ext uri="{FF2B5EF4-FFF2-40B4-BE49-F238E27FC236}">
                  <a16:creationId xmlns:a16="http://schemas.microsoft.com/office/drawing/2014/main" id="{A5E8BFBA-1DFA-4097-87B1-F279B306C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211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Rectangle 158">
              <a:extLst>
                <a:ext uri="{FF2B5EF4-FFF2-40B4-BE49-F238E27FC236}">
                  <a16:creationId xmlns:a16="http://schemas.microsoft.com/office/drawing/2014/main" id="{7D2E39A3-1E9C-4D1F-BF39-06CF72259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323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Rectangle 159">
              <a:extLst>
                <a:ext uri="{FF2B5EF4-FFF2-40B4-BE49-F238E27FC236}">
                  <a16:creationId xmlns:a16="http://schemas.microsoft.com/office/drawing/2014/main" id="{442EFD41-2B7F-4900-B68E-E6829AB49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210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F40B3F4B-327A-42AE-88CD-542FEBF5A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453" cy="227"/>
            </a:xfrm>
            <a:custGeom>
              <a:avLst/>
              <a:gdLst>
                <a:gd name="T0" fmla="*/ 453 w 453"/>
                <a:gd name="T1" fmla="*/ 0 h 227"/>
                <a:gd name="T2" fmla="*/ 0 w 453"/>
                <a:gd name="T3" fmla="*/ 0 h 227"/>
                <a:gd name="T4" fmla="*/ 0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453 w 453"/>
                <a:gd name="T11" fmla="*/ 114 h 227"/>
                <a:gd name="T12" fmla="*/ 453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BEB53E5F-593A-4074-81B4-3D6B117DC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663"/>
              <a:ext cx="1815" cy="1021"/>
            </a:xfrm>
            <a:custGeom>
              <a:avLst/>
              <a:gdLst>
                <a:gd name="T0" fmla="*/ 1588 w 1815"/>
                <a:gd name="T1" fmla="*/ 340 h 1021"/>
                <a:gd name="T2" fmla="*/ 1361 w 1815"/>
                <a:gd name="T3" fmla="*/ 340 h 1021"/>
                <a:gd name="T4" fmla="*/ 1361 w 1815"/>
                <a:gd name="T5" fmla="*/ 227 h 1021"/>
                <a:gd name="T6" fmla="*/ 1134 w 1815"/>
                <a:gd name="T7" fmla="*/ 227 h 1021"/>
                <a:gd name="T8" fmla="*/ 1134 w 1815"/>
                <a:gd name="T9" fmla="*/ 340 h 1021"/>
                <a:gd name="T10" fmla="*/ 907 w 1815"/>
                <a:gd name="T11" fmla="*/ 340 h 1021"/>
                <a:gd name="T12" fmla="*/ 907 w 1815"/>
                <a:gd name="T13" fmla="*/ 114 h 1021"/>
                <a:gd name="T14" fmla="*/ 227 w 1815"/>
                <a:gd name="T15" fmla="*/ 114 h 1021"/>
                <a:gd name="T16" fmla="*/ 227 w 1815"/>
                <a:gd name="T17" fmla="*/ 0 h 1021"/>
                <a:gd name="T18" fmla="*/ 114 w 1815"/>
                <a:gd name="T19" fmla="*/ 0 h 1021"/>
                <a:gd name="T20" fmla="*/ 114 w 1815"/>
                <a:gd name="T21" fmla="*/ 114 h 1021"/>
                <a:gd name="T22" fmla="*/ 0 w 1815"/>
                <a:gd name="T23" fmla="*/ 114 h 1021"/>
                <a:gd name="T24" fmla="*/ 0 w 1815"/>
                <a:gd name="T25" fmla="*/ 227 h 1021"/>
                <a:gd name="T26" fmla="*/ 340 w 1815"/>
                <a:gd name="T27" fmla="*/ 227 h 1021"/>
                <a:gd name="T28" fmla="*/ 340 w 1815"/>
                <a:gd name="T29" fmla="*/ 340 h 1021"/>
                <a:gd name="T30" fmla="*/ 227 w 1815"/>
                <a:gd name="T31" fmla="*/ 340 h 1021"/>
                <a:gd name="T32" fmla="*/ 227 w 1815"/>
                <a:gd name="T33" fmla="*/ 567 h 1021"/>
                <a:gd name="T34" fmla="*/ 340 w 1815"/>
                <a:gd name="T35" fmla="*/ 567 h 1021"/>
                <a:gd name="T36" fmla="*/ 340 w 1815"/>
                <a:gd name="T37" fmla="*/ 681 h 1021"/>
                <a:gd name="T38" fmla="*/ 454 w 1815"/>
                <a:gd name="T39" fmla="*/ 681 h 1021"/>
                <a:gd name="T40" fmla="*/ 454 w 1815"/>
                <a:gd name="T41" fmla="*/ 794 h 1021"/>
                <a:gd name="T42" fmla="*/ 567 w 1815"/>
                <a:gd name="T43" fmla="*/ 794 h 1021"/>
                <a:gd name="T44" fmla="*/ 567 w 1815"/>
                <a:gd name="T45" fmla="*/ 907 h 1021"/>
                <a:gd name="T46" fmla="*/ 681 w 1815"/>
                <a:gd name="T47" fmla="*/ 907 h 1021"/>
                <a:gd name="T48" fmla="*/ 681 w 1815"/>
                <a:gd name="T49" fmla="*/ 1021 h 1021"/>
                <a:gd name="T50" fmla="*/ 1021 w 1815"/>
                <a:gd name="T51" fmla="*/ 1021 h 1021"/>
                <a:gd name="T52" fmla="*/ 1021 w 1815"/>
                <a:gd name="T53" fmla="*/ 907 h 1021"/>
                <a:gd name="T54" fmla="*/ 1248 w 1815"/>
                <a:gd name="T55" fmla="*/ 907 h 1021"/>
                <a:gd name="T56" fmla="*/ 1248 w 1815"/>
                <a:gd name="T57" fmla="*/ 794 h 1021"/>
                <a:gd name="T58" fmla="*/ 1361 w 1815"/>
                <a:gd name="T59" fmla="*/ 794 h 1021"/>
                <a:gd name="T60" fmla="*/ 1361 w 1815"/>
                <a:gd name="T61" fmla="*/ 681 h 1021"/>
                <a:gd name="T62" fmla="*/ 1474 w 1815"/>
                <a:gd name="T63" fmla="*/ 681 h 1021"/>
                <a:gd name="T64" fmla="*/ 1474 w 1815"/>
                <a:gd name="T65" fmla="*/ 567 h 1021"/>
                <a:gd name="T66" fmla="*/ 1588 w 1815"/>
                <a:gd name="T67" fmla="*/ 567 h 1021"/>
                <a:gd name="T68" fmla="*/ 1588 w 1815"/>
                <a:gd name="T69" fmla="*/ 681 h 1021"/>
                <a:gd name="T70" fmla="*/ 1815 w 1815"/>
                <a:gd name="T71" fmla="*/ 681 h 1021"/>
                <a:gd name="T72" fmla="*/ 1815 w 1815"/>
                <a:gd name="T73" fmla="*/ 454 h 1021"/>
                <a:gd name="T74" fmla="*/ 1588 w 1815"/>
                <a:gd name="T75" fmla="*/ 454 h 1021"/>
                <a:gd name="T76" fmla="*/ 1588 w 1815"/>
                <a:gd name="T77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021">
                  <a:moveTo>
                    <a:pt x="1588" y="340"/>
                  </a:moveTo>
                  <a:lnTo>
                    <a:pt x="1361" y="34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681"/>
                  </a:lnTo>
                  <a:lnTo>
                    <a:pt x="1815" y="681"/>
                  </a:lnTo>
                  <a:lnTo>
                    <a:pt x="1815" y="454"/>
                  </a:lnTo>
                  <a:lnTo>
                    <a:pt x="1588" y="454"/>
                  </a:lnTo>
                  <a:lnTo>
                    <a:pt x="1588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8D415B8C-8A6E-42FE-B14B-AB27ED5EA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137"/>
              <a:ext cx="794" cy="1361"/>
            </a:xfrm>
            <a:custGeom>
              <a:avLst/>
              <a:gdLst>
                <a:gd name="T0" fmla="*/ 227 w 794"/>
                <a:gd name="T1" fmla="*/ 1361 h 1361"/>
                <a:gd name="T2" fmla="*/ 227 w 794"/>
                <a:gd name="T3" fmla="*/ 1248 h 1361"/>
                <a:gd name="T4" fmla="*/ 0 w 794"/>
                <a:gd name="T5" fmla="*/ 1248 h 1361"/>
                <a:gd name="T6" fmla="*/ 0 w 794"/>
                <a:gd name="T7" fmla="*/ 908 h 1361"/>
                <a:gd name="T8" fmla="*/ 114 w 794"/>
                <a:gd name="T9" fmla="*/ 908 h 1361"/>
                <a:gd name="T10" fmla="*/ 114 w 794"/>
                <a:gd name="T11" fmla="*/ 794 h 1361"/>
                <a:gd name="T12" fmla="*/ 0 w 794"/>
                <a:gd name="T13" fmla="*/ 794 h 1361"/>
                <a:gd name="T14" fmla="*/ 0 w 794"/>
                <a:gd name="T15" fmla="*/ 567 h 1361"/>
                <a:gd name="T16" fmla="*/ 114 w 794"/>
                <a:gd name="T17" fmla="*/ 567 h 1361"/>
                <a:gd name="T18" fmla="*/ 114 w 794"/>
                <a:gd name="T19" fmla="*/ 227 h 1361"/>
                <a:gd name="T20" fmla="*/ 227 w 794"/>
                <a:gd name="T21" fmla="*/ 227 h 1361"/>
                <a:gd name="T22" fmla="*/ 227 w 794"/>
                <a:gd name="T23" fmla="*/ 114 h 1361"/>
                <a:gd name="T24" fmla="*/ 454 w 794"/>
                <a:gd name="T25" fmla="*/ 114 h 1361"/>
                <a:gd name="T26" fmla="*/ 454 w 794"/>
                <a:gd name="T27" fmla="*/ 0 h 1361"/>
                <a:gd name="T28" fmla="*/ 567 w 794"/>
                <a:gd name="T29" fmla="*/ 0 h 1361"/>
                <a:gd name="T30" fmla="*/ 567 w 794"/>
                <a:gd name="T31" fmla="*/ 114 h 1361"/>
                <a:gd name="T32" fmla="*/ 681 w 794"/>
                <a:gd name="T33" fmla="*/ 114 h 1361"/>
                <a:gd name="T34" fmla="*/ 681 w 794"/>
                <a:gd name="T35" fmla="*/ 227 h 1361"/>
                <a:gd name="T36" fmla="*/ 794 w 794"/>
                <a:gd name="T37" fmla="*/ 227 h 1361"/>
                <a:gd name="T38" fmla="*/ 794 w 794"/>
                <a:gd name="T39" fmla="*/ 341 h 1361"/>
                <a:gd name="T40" fmla="*/ 681 w 794"/>
                <a:gd name="T41" fmla="*/ 341 h 1361"/>
                <a:gd name="T42" fmla="*/ 681 w 794"/>
                <a:gd name="T43" fmla="*/ 681 h 1361"/>
                <a:gd name="T44" fmla="*/ 567 w 794"/>
                <a:gd name="T45" fmla="*/ 681 h 1361"/>
                <a:gd name="T46" fmla="*/ 567 w 794"/>
                <a:gd name="T47" fmla="*/ 794 h 1361"/>
                <a:gd name="T48" fmla="*/ 454 w 794"/>
                <a:gd name="T49" fmla="*/ 794 h 1361"/>
                <a:gd name="T50" fmla="*/ 454 w 794"/>
                <a:gd name="T51" fmla="*/ 908 h 1361"/>
                <a:gd name="T52" fmla="*/ 794 w 794"/>
                <a:gd name="T53" fmla="*/ 908 h 1361"/>
                <a:gd name="T54" fmla="*/ 794 w 794"/>
                <a:gd name="T55" fmla="*/ 1021 h 1361"/>
                <a:gd name="T56" fmla="*/ 681 w 794"/>
                <a:gd name="T57" fmla="*/ 1021 h 1361"/>
                <a:gd name="T58" fmla="*/ 681 w 794"/>
                <a:gd name="T59" fmla="*/ 1248 h 1361"/>
                <a:gd name="T60" fmla="*/ 454 w 794"/>
                <a:gd name="T61" fmla="*/ 1248 h 1361"/>
                <a:gd name="T62" fmla="*/ 454 w 794"/>
                <a:gd name="T63" fmla="*/ 1361 h 1361"/>
                <a:gd name="T64" fmla="*/ 227 w 794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1361">
                  <a:moveTo>
                    <a:pt x="227" y="1361"/>
                  </a:moveTo>
                  <a:lnTo>
                    <a:pt x="227" y="1248"/>
                  </a:lnTo>
                  <a:lnTo>
                    <a:pt x="0" y="1248"/>
                  </a:lnTo>
                  <a:lnTo>
                    <a:pt x="0" y="908"/>
                  </a:lnTo>
                  <a:lnTo>
                    <a:pt x="114" y="90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88EB3E98-2776-44A8-905B-D9FD89D7C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478"/>
              <a:ext cx="681" cy="1020"/>
            </a:xfrm>
            <a:custGeom>
              <a:avLst/>
              <a:gdLst>
                <a:gd name="T0" fmla="*/ 681 w 681"/>
                <a:gd name="T1" fmla="*/ 0 h 1020"/>
                <a:gd name="T2" fmla="*/ 454 w 681"/>
                <a:gd name="T3" fmla="*/ 0 h 1020"/>
                <a:gd name="T4" fmla="*/ 454 w 681"/>
                <a:gd name="T5" fmla="*/ 113 h 1020"/>
                <a:gd name="T6" fmla="*/ 114 w 681"/>
                <a:gd name="T7" fmla="*/ 113 h 1020"/>
                <a:gd name="T8" fmla="*/ 114 w 681"/>
                <a:gd name="T9" fmla="*/ 226 h 1020"/>
                <a:gd name="T10" fmla="*/ 0 w 681"/>
                <a:gd name="T11" fmla="*/ 226 h 1020"/>
                <a:gd name="T12" fmla="*/ 0 w 681"/>
                <a:gd name="T13" fmla="*/ 453 h 1020"/>
                <a:gd name="T14" fmla="*/ 227 w 681"/>
                <a:gd name="T15" fmla="*/ 453 h 1020"/>
                <a:gd name="T16" fmla="*/ 227 w 681"/>
                <a:gd name="T17" fmla="*/ 680 h 1020"/>
                <a:gd name="T18" fmla="*/ 340 w 681"/>
                <a:gd name="T19" fmla="*/ 680 h 1020"/>
                <a:gd name="T20" fmla="*/ 340 w 681"/>
                <a:gd name="T21" fmla="*/ 907 h 1020"/>
                <a:gd name="T22" fmla="*/ 454 w 681"/>
                <a:gd name="T23" fmla="*/ 907 h 1020"/>
                <a:gd name="T24" fmla="*/ 454 w 681"/>
                <a:gd name="T25" fmla="*/ 1020 h 1020"/>
                <a:gd name="T26" fmla="*/ 567 w 681"/>
                <a:gd name="T27" fmla="*/ 1020 h 1020"/>
                <a:gd name="T28" fmla="*/ 567 w 681"/>
                <a:gd name="T29" fmla="*/ 567 h 1020"/>
                <a:gd name="T30" fmla="*/ 681 w 681"/>
                <a:gd name="T31" fmla="*/ 567 h 1020"/>
                <a:gd name="T32" fmla="*/ 681 w 681"/>
                <a:gd name="T33" fmla="*/ 453 h 1020"/>
                <a:gd name="T34" fmla="*/ 567 w 681"/>
                <a:gd name="T35" fmla="*/ 453 h 1020"/>
                <a:gd name="T36" fmla="*/ 567 w 681"/>
                <a:gd name="T37" fmla="*/ 226 h 1020"/>
                <a:gd name="T38" fmla="*/ 681 w 681"/>
                <a:gd name="T39" fmla="*/ 226 h 1020"/>
                <a:gd name="T40" fmla="*/ 681 w 681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1020">
                  <a:moveTo>
                    <a:pt x="68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A5AE363B-DE31-42DA-A1E1-D0E1000D1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117"/>
              <a:ext cx="1361" cy="2495"/>
            </a:xfrm>
            <a:custGeom>
              <a:avLst/>
              <a:gdLst>
                <a:gd name="T0" fmla="*/ 567 w 1361"/>
                <a:gd name="T1" fmla="*/ 0 h 2495"/>
                <a:gd name="T2" fmla="*/ 567 w 1361"/>
                <a:gd name="T3" fmla="*/ 113 h 2495"/>
                <a:gd name="T4" fmla="*/ 680 w 1361"/>
                <a:gd name="T5" fmla="*/ 113 h 2495"/>
                <a:gd name="T6" fmla="*/ 680 w 1361"/>
                <a:gd name="T7" fmla="*/ 227 h 2495"/>
                <a:gd name="T8" fmla="*/ 794 w 1361"/>
                <a:gd name="T9" fmla="*/ 227 h 2495"/>
                <a:gd name="T10" fmla="*/ 794 w 1361"/>
                <a:gd name="T11" fmla="*/ 340 h 2495"/>
                <a:gd name="T12" fmla="*/ 907 w 1361"/>
                <a:gd name="T13" fmla="*/ 340 h 2495"/>
                <a:gd name="T14" fmla="*/ 907 w 1361"/>
                <a:gd name="T15" fmla="*/ 453 h 2495"/>
                <a:gd name="T16" fmla="*/ 1021 w 1361"/>
                <a:gd name="T17" fmla="*/ 453 h 2495"/>
                <a:gd name="T18" fmla="*/ 1021 w 1361"/>
                <a:gd name="T19" fmla="*/ 567 h 2495"/>
                <a:gd name="T20" fmla="*/ 1361 w 1361"/>
                <a:gd name="T21" fmla="*/ 567 h 2495"/>
                <a:gd name="T22" fmla="*/ 1361 w 1361"/>
                <a:gd name="T23" fmla="*/ 680 h 2495"/>
                <a:gd name="T24" fmla="*/ 1247 w 1361"/>
                <a:gd name="T25" fmla="*/ 680 h 2495"/>
                <a:gd name="T26" fmla="*/ 1247 w 1361"/>
                <a:gd name="T27" fmla="*/ 794 h 2495"/>
                <a:gd name="T28" fmla="*/ 1021 w 1361"/>
                <a:gd name="T29" fmla="*/ 794 h 2495"/>
                <a:gd name="T30" fmla="*/ 1021 w 1361"/>
                <a:gd name="T31" fmla="*/ 1020 h 2495"/>
                <a:gd name="T32" fmla="*/ 1134 w 1361"/>
                <a:gd name="T33" fmla="*/ 1020 h 2495"/>
                <a:gd name="T34" fmla="*/ 1134 w 1361"/>
                <a:gd name="T35" fmla="*/ 1134 h 2495"/>
                <a:gd name="T36" fmla="*/ 1021 w 1361"/>
                <a:gd name="T37" fmla="*/ 1134 h 2495"/>
                <a:gd name="T38" fmla="*/ 1021 w 1361"/>
                <a:gd name="T39" fmla="*/ 1361 h 2495"/>
                <a:gd name="T40" fmla="*/ 1134 w 1361"/>
                <a:gd name="T41" fmla="*/ 1361 h 2495"/>
                <a:gd name="T42" fmla="*/ 1134 w 1361"/>
                <a:gd name="T43" fmla="*/ 1474 h 2495"/>
                <a:gd name="T44" fmla="*/ 1021 w 1361"/>
                <a:gd name="T45" fmla="*/ 1474 h 2495"/>
                <a:gd name="T46" fmla="*/ 1021 w 1361"/>
                <a:gd name="T47" fmla="*/ 1587 h 2495"/>
                <a:gd name="T48" fmla="*/ 907 w 1361"/>
                <a:gd name="T49" fmla="*/ 1587 h 2495"/>
                <a:gd name="T50" fmla="*/ 907 w 1361"/>
                <a:gd name="T51" fmla="*/ 1701 h 2495"/>
                <a:gd name="T52" fmla="*/ 794 w 1361"/>
                <a:gd name="T53" fmla="*/ 1701 h 2495"/>
                <a:gd name="T54" fmla="*/ 794 w 1361"/>
                <a:gd name="T55" fmla="*/ 1587 h 2495"/>
                <a:gd name="T56" fmla="*/ 680 w 1361"/>
                <a:gd name="T57" fmla="*/ 1587 h 2495"/>
                <a:gd name="T58" fmla="*/ 680 w 1361"/>
                <a:gd name="T59" fmla="*/ 1928 h 2495"/>
                <a:gd name="T60" fmla="*/ 567 w 1361"/>
                <a:gd name="T61" fmla="*/ 1928 h 2495"/>
                <a:gd name="T62" fmla="*/ 567 w 1361"/>
                <a:gd name="T63" fmla="*/ 2041 h 2495"/>
                <a:gd name="T64" fmla="*/ 454 w 1361"/>
                <a:gd name="T65" fmla="*/ 2041 h 2495"/>
                <a:gd name="T66" fmla="*/ 454 w 1361"/>
                <a:gd name="T67" fmla="*/ 2154 h 2495"/>
                <a:gd name="T68" fmla="*/ 340 w 1361"/>
                <a:gd name="T69" fmla="*/ 2154 h 2495"/>
                <a:gd name="T70" fmla="*/ 340 w 1361"/>
                <a:gd name="T71" fmla="*/ 2381 h 2495"/>
                <a:gd name="T72" fmla="*/ 227 w 1361"/>
                <a:gd name="T73" fmla="*/ 2381 h 2495"/>
                <a:gd name="T74" fmla="*/ 227 w 1361"/>
                <a:gd name="T75" fmla="*/ 2495 h 2495"/>
                <a:gd name="T76" fmla="*/ 113 w 1361"/>
                <a:gd name="T77" fmla="*/ 2495 h 2495"/>
                <a:gd name="T78" fmla="*/ 113 w 1361"/>
                <a:gd name="T79" fmla="*/ 2381 h 2495"/>
                <a:gd name="T80" fmla="*/ 0 w 1361"/>
                <a:gd name="T81" fmla="*/ 2381 h 2495"/>
                <a:gd name="T82" fmla="*/ 0 w 1361"/>
                <a:gd name="T83" fmla="*/ 2268 h 2495"/>
                <a:gd name="T84" fmla="*/ 113 w 1361"/>
                <a:gd name="T85" fmla="*/ 2268 h 2495"/>
                <a:gd name="T86" fmla="*/ 113 w 1361"/>
                <a:gd name="T87" fmla="*/ 2154 h 2495"/>
                <a:gd name="T88" fmla="*/ 113 w 1361"/>
                <a:gd name="T89" fmla="*/ 1814 h 2495"/>
                <a:gd name="T90" fmla="*/ 227 w 1361"/>
                <a:gd name="T91" fmla="*/ 1814 h 2495"/>
                <a:gd name="T92" fmla="*/ 227 w 1361"/>
                <a:gd name="T93" fmla="*/ 1587 h 2495"/>
                <a:gd name="T94" fmla="*/ 0 w 1361"/>
                <a:gd name="T95" fmla="*/ 1587 h 2495"/>
                <a:gd name="T96" fmla="*/ 0 w 1361"/>
                <a:gd name="T97" fmla="*/ 1247 h 2495"/>
                <a:gd name="T98" fmla="*/ 113 w 1361"/>
                <a:gd name="T99" fmla="*/ 1247 h 2495"/>
                <a:gd name="T100" fmla="*/ 113 w 1361"/>
                <a:gd name="T101" fmla="*/ 1134 h 2495"/>
                <a:gd name="T102" fmla="*/ 227 w 1361"/>
                <a:gd name="T103" fmla="*/ 1134 h 2495"/>
                <a:gd name="T104" fmla="*/ 227 w 1361"/>
                <a:gd name="T105" fmla="*/ 680 h 2495"/>
                <a:gd name="T106" fmla="*/ 113 w 1361"/>
                <a:gd name="T107" fmla="*/ 680 h 2495"/>
                <a:gd name="T108" fmla="*/ 113 w 1361"/>
                <a:gd name="T109" fmla="*/ 453 h 2495"/>
                <a:gd name="T110" fmla="*/ 0 w 1361"/>
                <a:gd name="T111" fmla="*/ 453 h 2495"/>
                <a:gd name="T112" fmla="*/ 0 w 1361"/>
                <a:gd name="T113" fmla="*/ 340 h 2495"/>
                <a:gd name="T114" fmla="*/ 113 w 1361"/>
                <a:gd name="T115" fmla="*/ 340 h 2495"/>
                <a:gd name="T116" fmla="*/ 113 w 1361"/>
                <a:gd name="T117" fmla="*/ 0 h 2495"/>
                <a:gd name="T118" fmla="*/ 567 w 1361"/>
                <a:gd name="T119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1" h="2495">
                  <a:moveTo>
                    <a:pt x="567" y="0"/>
                  </a:move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lnTo>
                    <a:pt x="1021" y="794"/>
                  </a:lnTo>
                  <a:lnTo>
                    <a:pt x="1021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907" y="1587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928"/>
                  </a:lnTo>
                  <a:lnTo>
                    <a:pt x="567" y="1928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2154"/>
                  </a:lnTo>
                  <a:lnTo>
                    <a:pt x="340" y="2154"/>
                  </a:lnTo>
                  <a:lnTo>
                    <a:pt x="340" y="2381"/>
                  </a:lnTo>
                  <a:lnTo>
                    <a:pt x="227" y="2381"/>
                  </a:lnTo>
                  <a:lnTo>
                    <a:pt x="227" y="2495"/>
                  </a:lnTo>
                  <a:lnTo>
                    <a:pt x="113" y="2495"/>
                  </a:lnTo>
                  <a:lnTo>
                    <a:pt x="113" y="2381"/>
                  </a:lnTo>
                  <a:lnTo>
                    <a:pt x="0" y="2381"/>
                  </a:lnTo>
                  <a:lnTo>
                    <a:pt x="0" y="2268"/>
                  </a:lnTo>
                  <a:lnTo>
                    <a:pt x="113" y="2268"/>
                  </a:lnTo>
                  <a:lnTo>
                    <a:pt x="113" y="2154"/>
                  </a:lnTo>
                  <a:lnTo>
                    <a:pt x="113" y="1814"/>
                  </a:lnTo>
                  <a:lnTo>
                    <a:pt x="227" y="1814"/>
                  </a:lnTo>
                  <a:lnTo>
                    <a:pt x="227" y="1587"/>
                  </a:lnTo>
                  <a:lnTo>
                    <a:pt x="0" y="1587"/>
                  </a:lnTo>
                  <a:lnTo>
                    <a:pt x="0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893956CA-05E9-493F-AB82-D5C1F7BB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2230"/>
              <a:ext cx="1360" cy="1361"/>
            </a:xfrm>
            <a:custGeom>
              <a:avLst/>
              <a:gdLst>
                <a:gd name="T0" fmla="*/ 1134 w 1360"/>
                <a:gd name="T1" fmla="*/ 114 h 1361"/>
                <a:gd name="T2" fmla="*/ 1134 w 1360"/>
                <a:gd name="T3" fmla="*/ 227 h 1361"/>
                <a:gd name="T4" fmla="*/ 1247 w 1360"/>
                <a:gd name="T5" fmla="*/ 227 h 1361"/>
                <a:gd name="T6" fmla="*/ 1247 w 1360"/>
                <a:gd name="T7" fmla="*/ 340 h 1361"/>
                <a:gd name="T8" fmla="*/ 1360 w 1360"/>
                <a:gd name="T9" fmla="*/ 340 h 1361"/>
                <a:gd name="T10" fmla="*/ 1360 w 1360"/>
                <a:gd name="T11" fmla="*/ 907 h 1361"/>
                <a:gd name="T12" fmla="*/ 1247 w 1360"/>
                <a:gd name="T13" fmla="*/ 907 h 1361"/>
                <a:gd name="T14" fmla="*/ 1247 w 1360"/>
                <a:gd name="T15" fmla="*/ 1134 h 1361"/>
                <a:gd name="T16" fmla="*/ 1134 w 1360"/>
                <a:gd name="T17" fmla="*/ 1134 h 1361"/>
                <a:gd name="T18" fmla="*/ 1134 w 1360"/>
                <a:gd name="T19" fmla="*/ 1021 h 1361"/>
                <a:gd name="T20" fmla="*/ 1020 w 1360"/>
                <a:gd name="T21" fmla="*/ 1021 h 1361"/>
                <a:gd name="T22" fmla="*/ 1020 w 1360"/>
                <a:gd name="T23" fmla="*/ 907 h 1361"/>
                <a:gd name="T24" fmla="*/ 907 w 1360"/>
                <a:gd name="T25" fmla="*/ 907 h 1361"/>
                <a:gd name="T26" fmla="*/ 907 w 1360"/>
                <a:gd name="T27" fmla="*/ 1021 h 1361"/>
                <a:gd name="T28" fmla="*/ 680 w 1360"/>
                <a:gd name="T29" fmla="*/ 1021 h 1361"/>
                <a:gd name="T30" fmla="*/ 680 w 1360"/>
                <a:gd name="T31" fmla="*/ 1134 h 1361"/>
                <a:gd name="T32" fmla="*/ 567 w 1360"/>
                <a:gd name="T33" fmla="*/ 1134 h 1361"/>
                <a:gd name="T34" fmla="*/ 567 w 1360"/>
                <a:gd name="T35" fmla="*/ 1248 h 1361"/>
                <a:gd name="T36" fmla="*/ 340 w 1360"/>
                <a:gd name="T37" fmla="*/ 1248 h 1361"/>
                <a:gd name="T38" fmla="*/ 340 w 1360"/>
                <a:gd name="T39" fmla="*/ 1361 h 1361"/>
                <a:gd name="T40" fmla="*/ 113 w 1360"/>
                <a:gd name="T41" fmla="*/ 1361 h 1361"/>
                <a:gd name="T42" fmla="*/ 113 w 1360"/>
                <a:gd name="T43" fmla="*/ 1248 h 1361"/>
                <a:gd name="T44" fmla="*/ 0 w 1360"/>
                <a:gd name="T45" fmla="*/ 1248 h 1361"/>
                <a:gd name="T46" fmla="*/ 0 w 1360"/>
                <a:gd name="T47" fmla="*/ 1021 h 1361"/>
                <a:gd name="T48" fmla="*/ 113 w 1360"/>
                <a:gd name="T49" fmla="*/ 1021 h 1361"/>
                <a:gd name="T50" fmla="*/ 113 w 1360"/>
                <a:gd name="T51" fmla="*/ 907 h 1361"/>
                <a:gd name="T52" fmla="*/ 0 w 1360"/>
                <a:gd name="T53" fmla="*/ 907 h 1361"/>
                <a:gd name="T54" fmla="*/ 0 w 1360"/>
                <a:gd name="T55" fmla="*/ 681 h 1361"/>
                <a:gd name="T56" fmla="*/ 226 w 1360"/>
                <a:gd name="T57" fmla="*/ 681 h 1361"/>
                <a:gd name="T58" fmla="*/ 226 w 1360"/>
                <a:gd name="T59" fmla="*/ 567 h 1361"/>
                <a:gd name="T60" fmla="*/ 340 w 1360"/>
                <a:gd name="T61" fmla="*/ 567 h 1361"/>
                <a:gd name="T62" fmla="*/ 340 w 1360"/>
                <a:gd name="T63" fmla="*/ 340 h 1361"/>
                <a:gd name="T64" fmla="*/ 567 w 1360"/>
                <a:gd name="T65" fmla="*/ 340 h 1361"/>
                <a:gd name="T66" fmla="*/ 567 w 1360"/>
                <a:gd name="T67" fmla="*/ 227 h 1361"/>
                <a:gd name="T68" fmla="*/ 680 w 1360"/>
                <a:gd name="T69" fmla="*/ 227 h 1361"/>
                <a:gd name="T70" fmla="*/ 680 w 1360"/>
                <a:gd name="T71" fmla="*/ 114 h 1361"/>
                <a:gd name="T72" fmla="*/ 793 w 1360"/>
                <a:gd name="T73" fmla="*/ 114 h 1361"/>
                <a:gd name="T74" fmla="*/ 793 w 1360"/>
                <a:gd name="T75" fmla="*/ 0 h 1361"/>
                <a:gd name="T76" fmla="*/ 907 w 1360"/>
                <a:gd name="T77" fmla="*/ 0 h 1361"/>
                <a:gd name="T78" fmla="*/ 907 w 1360"/>
                <a:gd name="T79" fmla="*/ 114 h 1361"/>
                <a:gd name="T80" fmla="*/ 1134 w 1360"/>
                <a:gd name="T81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361">
                  <a:moveTo>
                    <a:pt x="1134" y="114"/>
                  </a:move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D88CB8C5-00BE-423D-A866-2525522C6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794" cy="680"/>
            </a:xfrm>
            <a:custGeom>
              <a:avLst/>
              <a:gdLst>
                <a:gd name="T0" fmla="*/ 454 w 794"/>
                <a:gd name="T1" fmla="*/ 0 h 680"/>
                <a:gd name="T2" fmla="*/ 454 w 794"/>
                <a:gd name="T3" fmla="*/ 227 h 680"/>
                <a:gd name="T4" fmla="*/ 340 w 794"/>
                <a:gd name="T5" fmla="*/ 227 h 680"/>
                <a:gd name="T6" fmla="*/ 340 w 794"/>
                <a:gd name="T7" fmla="*/ 340 h 680"/>
                <a:gd name="T8" fmla="*/ 0 w 794"/>
                <a:gd name="T9" fmla="*/ 340 h 680"/>
                <a:gd name="T10" fmla="*/ 0 w 794"/>
                <a:gd name="T11" fmla="*/ 567 h 680"/>
                <a:gd name="T12" fmla="*/ 114 w 794"/>
                <a:gd name="T13" fmla="*/ 567 h 680"/>
                <a:gd name="T14" fmla="*/ 114 w 794"/>
                <a:gd name="T15" fmla="*/ 680 h 680"/>
                <a:gd name="T16" fmla="*/ 340 w 794"/>
                <a:gd name="T17" fmla="*/ 680 h 680"/>
                <a:gd name="T18" fmla="*/ 340 w 794"/>
                <a:gd name="T19" fmla="*/ 567 h 680"/>
                <a:gd name="T20" fmla="*/ 454 w 794"/>
                <a:gd name="T21" fmla="*/ 567 h 680"/>
                <a:gd name="T22" fmla="*/ 454 w 794"/>
                <a:gd name="T23" fmla="*/ 680 h 680"/>
                <a:gd name="T24" fmla="*/ 681 w 794"/>
                <a:gd name="T25" fmla="*/ 680 h 680"/>
                <a:gd name="T26" fmla="*/ 681 w 794"/>
                <a:gd name="T27" fmla="*/ 567 h 680"/>
                <a:gd name="T28" fmla="*/ 794 w 794"/>
                <a:gd name="T29" fmla="*/ 567 h 680"/>
                <a:gd name="T30" fmla="*/ 794 w 794"/>
                <a:gd name="T31" fmla="*/ 340 h 680"/>
                <a:gd name="T32" fmla="*/ 681 w 794"/>
                <a:gd name="T33" fmla="*/ 340 h 680"/>
                <a:gd name="T34" fmla="*/ 681 w 794"/>
                <a:gd name="T35" fmla="*/ 0 h 680"/>
                <a:gd name="T36" fmla="*/ 567 w 794"/>
                <a:gd name="T37" fmla="*/ 0 h 680"/>
                <a:gd name="T38" fmla="*/ 454 w 794"/>
                <a:gd name="T3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680">
                  <a:moveTo>
                    <a:pt x="454" y="0"/>
                  </a:move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19A896A6-40D6-4EF7-A375-C42191A8A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16"/>
              <a:ext cx="1928" cy="2495"/>
            </a:xfrm>
            <a:custGeom>
              <a:avLst/>
              <a:gdLst>
                <a:gd name="T0" fmla="*/ 0 w 1928"/>
                <a:gd name="T1" fmla="*/ 1587 h 2495"/>
                <a:gd name="T2" fmla="*/ 0 w 1928"/>
                <a:gd name="T3" fmla="*/ 1701 h 2495"/>
                <a:gd name="T4" fmla="*/ 227 w 1928"/>
                <a:gd name="T5" fmla="*/ 1701 h 2495"/>
                <a:gd name="T6" fmla="*/ 227 w 1928"/>
                <a:gd name="T7" fmla="*/ 2041 h 2495"/>
                <a:gd name="T8" fmla="*/ 340 w 1928"/>
                <a:gd name="T9" fmla="*/ 2041 h 2495"/>
                <a:gd name="T10" fmla="*/ 340 w 1928"/>
                <a:gd name="T11" fmla="*/ 2154 h 2495"/>
                <a:gd name="T12" fmla="*/ 453 w 1928"/>
                <a:gd name="T13" fmla="*/ 2154 h 2495"/>
                <a:gd name="T14" fmla="*/ 453 w 1928"/>
                <a:gd name="T15" fmla="*/ 2495 h 2495"/>
                <a:gd name="T16" fmla="*/ 680 w 1928"/>
                <a:gd name="T17" fmla="*/ 2495 h 2495"/>
                <a:gd name="T18" fmla="*/ 680 w 1928"/>
                <a:gd name="T19" fmla="*/ 2381 h 2495"/>
                <a:gd name="T20" fmla="*/ 907 w 1928"/>
                <a:gd name="T21" fmla="*/ 2381 h 2495"/>
                <a:gd name="T22" fmla="*/ 907 w 1928"/>
                <a:gd name="T23" fmla="*/ 2268 h 2495"/>
                <a:gd name="T24" fmla="*/ 1020 w 1928"/>
                <a:gd name="T25" fmla="*/ 2268 h 2495"/>
                <a:gd name="T26" fmla="*/ 1020 w 1928"/>
                <a:gd name="T27" fmla="*/ 2041 h 2495"/>
                <a:gd name="T28" fmla="*/ 1134 w 1928"/>
                <a:gd name="T29" fmla="*/ 2041 h 2495"/>
                <a:gd name="T30" fmla="*/ 1134 w 1928"/>
                <a:gd name="T31" fmla="*/ 1928 h 2495"/>
                <a:gd name="T32" fmla="*/ 1247 w 1928"/>
                <a:gd name="T33" fmla="*/ 1928 h 2495"/>
                <a:gd name="T34" fmla="*/ 1247 w 1928"/>
                <a:gd name="T35" fmla="*/ 1701 h 2495"/>
                <a:gd name="T36" fmla="*/ 1020 w 1928"/>
                <a:gd name="T37" fmla="*/ 1701 h 2495"/>
                <a:gd name="T38" fmla="*/ 1020 w 1928"/>
                <a:gd name="T39" fmla="*/ 1587 h 2495"/>
                <a:gd name="T40" fmla="*/ 1134 w 1928"/>
                <a:gd name="T41" fmla="*/ 1587 h 2495"/>
                <a:gd name="T42" fmla="*/ 1134 w 1928"/>
                <a:gd name="T43" fmla="*/ 1474 h 2495"/>
                <a:gd name="T44" fmla="*/ 1361 w 1928"/>
                <a:gd name="T45" fmla="*/ 1474 h 2495"/>
                <a:gd name="T46" fmla="*/ 1361 w 1928"/>
                <a:gd name="T47" fmla="*/ 1361 h 2495"/>
                <a:gd name="T48" fmla="*/ 1474 w 1928"/>
                <a:gd name="T49" fmla="*/ 1361 h 2495"/>
                <a:gd name="T50" fmla="*/ 1474 w 1928"/>
                <a:gd name="T51" fmla="*/ 1134 h 2495"/>
                <a:gd name="T52" fmla="*/ 1587 w 1928"/>
                <a:gd name="T53" fmla="*/ 1134 h 2495"/>
                <a:gd name="T54" fmla="*/ 1587 w 1928"/>
                <a:gd name="T55" fmla="*/ 907 h 2495"/>
                <a:gd name="T56" fmla="*/ 1701 w 1928"/>
                <a:gd name="T57" fmla="*/ 907 h 2495"/>
                <a:gd name="T58" fmla="*/ 1701 w 1928"/>
                <a:gd name="T59" fmla="*/ 794 h 2495"/>
                <a:gd name="T60" fmla="*/ 1928 w 1928"/>
                <a:gd name="T61" fmla="*/ 794 h 2495"/>
                <a:gd name="T62" fmla="*/ 1928 w 1928"/>
                <a:gd name="T63" fmla="*/ 340 h 2495"/>
                <a:gd name="T64" fmla="*/ 1814 w 1928"/>
                <a:gd name="T65" fmla="*/ 340 h 2495"/>
                <a:gd name="T66" fmla="*/ 1814 w 1928"/>
                <a:gd name="T67" fmla="*/ 0 h 2495"/>
                <a:gd name="T68" fmla="*/ 1701 w 1928"/>
                <a:gd name="T69" fmla="*/ 0 h 2495"/>
                <a:gd name="T70" fmla="*/ 1701 w 1928"/>
                <a:gd name="T71" fmla="*/ 113 h 2495"/>
                <a:gd name="T72" fmla="*/ 1587 w 1928"/>
                <a:gd name="T73" fmla="*/ 113 h 2495"/>
                <a:gd name="T74" fmla="*/ 1587 w 1928"/>
                <a:gd name="T75" fmla="*/ 0 h 2495"/>
                <a:gd name="T76" fmla="*/ 1361 w 1928"/>
                <a:gd name="T77" fmla="*/ 0 h 2495"/>
                <a:gd name="T78" fmla="*/ 1361 w 1928"/>
                <a:gd name="T79" fmla="*/ 227 h 2495"/>
                <a:gd name="T80" fmla="*/ 1134 w 1928"/>
                <a:gd name="T81" fmla="*/ 227 h 2495"/>
                <a:gd name="T82" fmla="*/ 1134 w 1928"/>
                <a:gd name="T83" fmla="*/ 340 h 2495"/>
                <a:gd name="T84" fmla="*/ 1361 w 1928"/>
                <a:gd name="T85" fmla="*/ 340 h 2495"/>
                <a:gd name="T86" fmla="*/ 1361 w 1928"/>
                <a:gd name="T87" fmla="*/ 680 h 2495"/>
                <a:gd name="T88" fmla="*/ 1474 w 1928"/>
                <a:gd name="T89" fmla="*/ 680 h 2495"/>
                <a:gd name="T90" fmla="*/ 1474 w 1928"/>
                <a:gd name="T91" fmla="*/ 907 h 2495"/>
                <a:gd name="T92" fmla="*/ 1361 w 1928"/>
                <a:gd name="T93" fmla="*/ 907 h 2495"/>
                <a:gd name="T94" fmla="*/ 1361 w 1928"/>
                <a:gd name="T95" fmla="*/ 1020 h 2495"/>
                <a:gd name="T96" fmla="*/ 1134 w 1928"/>
                <a:gd name="T97" fmla="*/ 1020 h 2495"/>
                <a:gd name="T98" fmla="*/ 1134 w 1928"/>
                <a:gd name="T99" fmla="*/ 907 h 2495"/>
                <a:gd name="T100" fmla="*/ 1020 w 1928"/>
                <a:gd name="T101" fmla="*/ 907 h 2495"/>
                <a:gd name="T102" fmla="*/ 1020 w 1928"/>
                <a:gd name="T103" fmla="*/ 1020 h 2495"/>
                <a:gd name="T104" fmla="*/ 680 w 1928"/>
                <a:gd name="T105" fmla="*/ 1020 h 2495"/>
                <a:gd name="T106" fmla="*/ 680 w 1928"/>
                <a:gd name="T107" fmla="*/ 1134 h 2495"/>
                <a:gd name="T108" fmla="*/ 453 w 1928"/>
                <a:gd name="T109" fmla="*/ 1134 h 2495"/>
                <a:gd name="T110" fmla="*/ 453 w 1928"/>
                <a:gd name="T111" fmla="*/ 1247 h 2495"/>
                <a:gd name="T112" fmla="*/ 568 w 1928"/>
                <a:gd name="T113" fmla="*/ 1246 h 2495"/>
                <a:gd name="T114" fmla="*/ 567 w 1928"/>
                <a:gd name="T115" fmla="*/ 1361 h 2495"/>
                <a:gd name="T116" fmla="*/ 113 w 1928"/>
                <a:gd name="T117" fmla="*/ 1361 h 2495"/>
                <a:gd name="T118" fmla="*/ 113 w 1928"/>
                <a:gd name="T119" fmla="*/ 1587 h 2495"/>
                <a:gd name="T120" fmla="*/ 0 w 1928"/>
                <a:gd name="T121" fmla="*/ 158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8" h="2495">
                  <a:moveTo>
                    <a:pt x="0" y="1587"/>
                  </a:moveTo>
                  <a:lnTo>
                    <a:pt x="0" y="1701"/>
                  </a:lnTo>
                  <a:lnTo>
                    <a:pt x="227" y="1701"/>
                  </a:lnTo>
                  <a:lnTo>
                    <a:pt x="227" y="2041"/>
                  </a:lnTo>
                  <a:lnTo>
                    <a:pt x="340" y="2041"/>
                  </a:lnTo>
                  <a:lnTo>
                    <a:pt x="340" y="2154"/>
                  </a:lnTo>
                  <a:lnTo>
                    <a:pt x="453" y="2154"/>
                  </a:lnTo>
                  <a:lnTo>
                    <a:pt x="453" y="2495"/>
                  </a:lnTo>
                  <a:lnTo>
                    <a:pt x="680" y="2495"/>
                  </a:lnTo>
                  <a:lnTo>
                    <a:pt x="680" y="2381"/>
                  </a:lnTo>
                  <a:lnTo>
                    <a:pt x="907" y="2381"/>
                  </a:lnTo>
                  <a:lnTo>
                    <a:pt x="907" y="2268"/>
                  </a:lnTo>
                  <a:lnTo>
                    <a:pt x="1020" y="2268"/>
                  </a:lnTo>
                  <a:lnTo>
                    <a:pt x="1020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020" y="1701"/>
                  </a:lnTo>
                  <a:lnTo>
                    <a:pt x="1020" y="1587"/>
                  </a:lnTo>
                  <a:lnTo>
                    <a:pt x="1134" y="1587"/>
                  </a:lnTo>
                  <a:lnTo>
                    <a:pt x="1134" y="1474"/>
                  </a:lnTo>
                  <a:lnTo>
                    <a:pt x="1361" y="1474"/>
                  </a:lnTo>
                  <a:lnTo>
                    <a:pt x="1361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7" y="1134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680"/>
                  </a:lnTo>
                  <a:lnTo>
                    <a:pt x="1474" y="680"/>
                  </a:lnTo>
                  <a:lnTo>
                    <a:pt x="1474" y="907"/>
                  </a:lnTo>
                  <a:lnTo>
                    <a:pt x="1361" y="907"/>
                  </a:lnTo>
                  <a:lnTo>
                    <a:pt x="1361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568" y="1246"/>
                  </a:lnTo>
                  <a:lnTo>
                    <a:pt x="567" y="1361"/>
                  </a:lnTo>
                  <a:lnTo>
                    <a:pt x="113" y="1361"/>
                  </a:lnTo>
                  <a:lnTo>
                    <a:pt x="113" y="1587"/>
                  </a:lnTo>
                  <a:lnTo>
                    <a:pt x="0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85" name="Group 173">
            <a:extLst>
              <a:ext uri="{FF2B5EF4-FFF2-40B4-BE49-F238E27FC236}">
                <a16:creationId xmlns:a16="http://schemas.microsoft.com/office/drawing/2014/main" id="{AB25A6D7-991A-4DB3-828B-120C269B3200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3486" name="WordArt 174">
              <a:extLst>
                <a:ext uri="{FF2B5EF4-FFF2-40B4-BE49-F238E27FC236}">
                  <a16:creationId xmlns:a16="http://schemas.microsoft.com/office/drawing/2014/main" id="{825B3737-D8AD-45A6-ADCF-50F691185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3487" name="WordArt 175">
              <a:extLst>
                <a:ext uri="{FF2B5EF4-FFF2-40B4-BE49-F238E27FC236}">
                  <a16:creationId xmlns:a16="http://schemas.microsoft.com/office/drawing/2014/main" id="{BB68731A-84BA-44BC-8D21-C8492D8543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3488" name="Group 176">
            <a:extLst>
              <a:ext uri="{FF2B5EF4-FFF2-40B4-BE49-F238E27FC236}">
                <a16:creationId xmlns:a16="http://schemas.microsoft.com/office/drawing/2014/main" id="{6D7D818B-4F84-4EE8-A18A-FD5976E1649A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3489" name="WordArt 177">
              <a:extLst>
                <a:ext uri="{FF2B5EF4-FFF2-40B4-BE49-F238E27FC236}">
                  <a16:creationId xmlns:a16="http://schemas.microsoft.com/office/drawing/2014/main" id="{A6789F2A-8061-4B20-9C91-91C96D0D0C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8020522E-B555-418D-BF3D-ED570F633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3491" name="Group 179">
            <a:extLst>
              <a:ext uri="{FF2B5EF4-FFF2-40B4-BE49-F238E27FC236}">
                <a16:creationId xmlns:a16="http://schemas.microsoft.com/office/drawing/2014/main" id="{2251730D-9CC9-4157-821F-1EDE4E51E30B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3492" name="WordArt 180">
              <a:extLst>
                <a:ext uri="{FF2B5EF4-FFF2-40B4-BE49-F238E27FC236}">
                  <a16:creationId xmlns:a16="http://schemas.microsoft.com/office/drawing/2014/main" id="{98807539-CFD8-4870-8926-A9C301412A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9473FE33-EBF1-4E14-8CAD-4987C702DE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3494" name="Group 182">
            <a:extLst>
              <a:ext uri="{FF2B5EF4-FFF2-40B4-BE49-F238E27FC236}">
                <a16:creationId xmlns:a16="http://schemas.microsoft.com/office/drawing/2014/main" id="{D5BC846F-F342-4348-9960-8C7470A08DBC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3495" name="WordArt 183">
              <a:extLst>
                <a:ext uri="{FF2B5EF4-FFF2-40B4-BE49-F238E27FC236}">
                  <a16:creationId xmlns:a16="http://schemas.microsoft.com/office/drawing/2014/main" id="{50027CB3-B8EE-4D94-BA93-4519582B1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DD0F836E-6497-454D-9182-F30188DA7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97" name="Group 185">
            <a:extLst>
              <a:ext uri="{FF2B5EF4-FFF2-40B4-BE49-F238E27FC236}">
                <a16:creationId xmlns:a16="http://schemas.microsoft.com/office/drawing/2014/main" id="{E8077828-C190-43F8-83EE-D6504CA08CFD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22EA76B8-F0DD-44FB-936D-13E5BC221F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C7CDFDE2-0046-4678-A0A2-BC054AC5F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3500" name="Group 188">
            <a:extLst>
              <a:ext uri="{FF2B5EF4-FFF2-40B4-BE49-F238E27FC236}">
                <a16:creationId xmlns:a16="http://schemas.microsoft.com/office/drawing/2014/main" id="{5D0DB193-E083-465B-8A1C-357B0F757606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E25A271F-0FAD-40EA-A3F1-9E14104B8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0B51543C-C457-4892-9560-FB7E24E277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3503" name="Group 191">
            <a:extLst>
              <a:ext uri="{FF2B5EF4-FFF2-40B4-BE49-F238E27FC236}">
                <a16:creationId xmlns:a16="http://schemas.microsoft.com/office/drawing/2014/main" id="{A5B1816A-FDF5-4E1B-8833-492271D97D09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C5618A3E-A388-4799-8E17-0A7AC0629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0C61C59E-9479-4D5A-AEAF-AD94E2365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3506" name="Group 194">
            <a:extLst>
              <a:ext uri="{FF2B5EF4-FFF2-40B4-BE49-F238E27FC236}">
                <a16:creationId xmlns:a16="http://schemas.microsoft.com/office/drawing/2014/main" id="{14A7FC0B-12BF-4B28-A380-760DD3AE4064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0DA6652D-2FB2-4C11-BBB0-35632D3BE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6D16C62F-5DAC-4F8D-8167-DFD48F61E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3509" name="Group 197">
            <a:extLst>
              <a:ext uri="{FF2B5EF4-FFF2-40B4-BE49-F238E27FC236}">
                <a16:creationId xmlns:a16="http://schemas.microsoft.com/office/drawing/2014/main" id="{3BE2FEAE-1352-484B-8B96-72C19422A405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7032DCFC-9376-4AD9-8946-9A62B851B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E3BB92DF-561E-4B83-BAD8-B5F2919EE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3512" name="Group 200">
            <a:extLst>
              <a:ext uri="{FF2B5EF4-FFF2-40B4-BE49-F238E27FC236}">
                <a16:creationId xmlns:a16="http://schemas.microsoft.com/office/drawing/2014/main" id="{2099A711-29D3-4381-B73D-200A0AA18D6D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D9E164D8-2FB6-4A9B-8096-011EFF6AA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9564EC46-F631-4B78-A825-F53E48B33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3515" name="Group 203">
            <a:extLst>
              <a:ext uri="{FF2B5EF4-FFF2-40B4-BE49-F238E27FC236}">
                <a16:creationId xmlns:a16="http://schemas.microsoft.com/office/drawing/2014/main" id="{28DEC8F0-DA8B-4FAC-852D-0C6F97B9F621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F0C21D51-F228-4E02-8FC0-FF3FB17E6E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3D234548-A524-4532-814E-5436794DB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3518" name="Group 206">
            <a:extLst>
              <a:ext uri="{FF2B5EF4-FFF2-40B4-BE49-F238E27FC236}">
                <a16:creationId xmlns:a16="http://schemas.microsoft.com/office/drawing/2014/main" id="{2AECB103-C13A-4996-8F57-9E64BD5A50B4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FF52100A-36A5-439F-99DB-94A3EABAA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446B156E-C065-4EFB-9209-59DEAEFB3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3521" name="Group 209">
            <a:extLst>
              <a:ext uri="{FF2B5EF4-FFF2-40B4-BE49-F238E27FC236}">
                <a16:creationId xmlns:a16="http://schemas.microsoft.com/office/drawing/2014/main" id="{D998377E-BCAB-4CD2-87A5-D2522631916F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88389AEE-0449-4E66-9EEE-040688998B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066A27EC-6D85-438E-82C6-CA292ECA1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3524" name="Group 212">
            <a:extLst>
              <a:ext uri="{FF2B5EF4-FFF2-40B4-BE49-F238E27FC236}">
                <a16:creationId xmlns:a16="http://schemas.microsoft.com/office/drawing/2014/main" id="{82A3AE78-AB8F-4420-905A-3DC9ABFC0215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15AB2BD8-4756-41A3-AAA6-527A2141A0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CD5A9F53-13A3-440B-A0C6-AB6FF9E8F9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3527" name="Group 215">
            <a:extLst>
              <a:ext uri="{FF2B5EF4-FFF2-40B4-BE49-F238E27FC236}">
                <a16:creationId xmlns:a16="http://schemas.microsoft.com/office/drawing/2014/main" id="{C70DC029-302E-438D-9D60-2A9C6AA1FB57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8E775D08-C2DE-4442-AC2E-6409B2C09E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B38AD714-016B-42B1-9881-6ADE4B4A0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3530" name="Group 218">
            <a:extLst>
              <a:ext uri="{FF2B5EF4-FFF2-40B4-BE49-F238E27FC236}">
                <a16:creationId xmlns:a16="http://schemas.microsoft.com/office/drawing/2014/main" id="{79A6113D-567B-4793-9514-88E3600226B3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91B15A53-914E-4962-B7FA-A5AFA1759B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81685CC2-1DD3-4393-AE21-129729310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3533" name="Group 221">
            <a:extLst>
              <a:ext uri="{FF2B5EF4-FFF2-40B4-BE49-F238E27FC236}">
                <a16:creationId xmlns:a16="http://schemas.microsoft.com/office/drawing/2014/main" id="{06080B7C-7396-45DA-9FCB-E4C1C3717A5E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42EC047F-9D13-467C-9FA8-848927DC29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1F21C450-AFD5-4E19-AA6D-72CC66754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3536" name="Group 224">
            <a:extLst>
              <a:ext uri="{FF2B5EF4-FFF2-40B4-BE49-F238E27FC236}">
                <a16:creationId xmlns:a16="http://schemas.microsoft.com/office/drawing/2014/main" id="{3E009825-8A41-420A-9BC6-14CB3D868BBE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F1676FC0-ACA4-45D2-84B9-DCFBACA535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5572E240-F616-4A8F-8274-7A52720168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3539" name="Group 227">
            <a:extLst>
              <a:ext uri="{FF2B5EF4-FFF2-40B4-BE49-F238E27FC236}">
                <a16:creationId xmlns:a16="http://schemas.microsoft.com/office/drawing/2014/main" id="{3B0FB8CE-3520-4634-AAE6-30566CD59E8E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08EC0F4D-0866-434C-84E9-509C11B556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56745E43-DDE8-4D94-8455-B4F6E0F719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00" name="Group 212">
            <a:extLst>
              <a:ext uri="{FF2B5EF4-FFF2-40B4-BE49-F238E27FC236}">
                <a16:creationId xmlns:a16="http://schemas.microsoft.com/office/drawing/2014/main" id="{80291A7E-78CC-4F7E-8A80-55A976F96184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020763"/>
            <a:ext cx="11161713" cy="7380287"/>
            <a:chOff x="630" y="643"/>
            <a:chExt cx="7031" cy="4649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B3AAB6B9-AE11-409B-A0DA-5E85561C2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2230"/>
              <a:ext cx="907" cy="22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E614AC74-9502-4D62-9715-361F27E09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147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B46B0F8D-2FF1-4244-BBEC-53AD4177A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230"/>
              <a:ext cx="1588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9DD8C42E-5512-4453-BEAD-BCCCC5052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251"/>
              <a:ext cx="56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0149DA78-CD19-4026-BE1D-A43031B6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3251"/>
              <a:ext cx="1021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75FC9D46-79C0-4E79-A398-0BDB731A0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230"/>
              <a:ext cx="136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2B5B0748-7228-4747-ABC9-DA40D4162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344"/>
              <a:ext cx="1020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00AA9B6E-C6DF-4EEC-8021-CE55285BF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591"/>
              <a:ext cx="136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F3E9DC29-E179-44C0-8BD1-1D8746A4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096"/>
              <a:ext cx="1588" cy="113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C370C4EF-793D-42E8-8253-BAB637CD0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643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CE25B743-75F3-47AD-BE25-AE8EE1316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550"/>
              <a:ext cx="1021" cy="22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3664E2E5-467B-489C-8715-EB13140A7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797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2EF68C60-FFF7-4612-92E2-7619A703D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385"/>
              <a:ext cx="113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37BAAB0D-7D64-4825-9960-BD67B27AA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818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3FBC2534-3625-4C11-BC99-B1ACE78A7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498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A3A8D024-0428-4365-B56F-EEE7B9994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838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DA95DB03-7AA9-4ACA-9655-C02C662C5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818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907318DD-C677-4075-A138-B8C710E33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818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773E6E27-4083-41F2-9424-94DCDA1FA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818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43" name="Group 155">
            <a:extLst>
              <a:ext uri="{FF2B5EF4-FFF2-40B4-BE49-F238E27FC236}">
                <a16:creationId xmlns:a16="http://schemas.microsoft.com/office/drawing/2014/main" id="{CA1DABF0-7569-4565-818B-78C7B3AFA286}"/>
              </a:ext>
            </a:extLst>
          </p:cNvPr>
          <p:cNvGrpSpPr>
            <a:grpSpLocks/>
          </p:cNvGrpSpPr>
          <p:nvPr/>
        </p:nvGrpSpPr>
        <p:grpSpPr bwMode="auto">
          <a:xfrm>
            <a:off x="1522413" y="5273675"/>
            <a:ext cx="396875" cy="133350"/>
            <a:chOff x="1111" y="727"/>
            <a:chExt cx="250" cy="84"/>
          </a:xfrm>
        </p:grpSpPr>
        <p:sp>
          <p:nvSpPr>
            <p:cNvPr id="12444" name="WordArt 156">
              <a:extLst>
                <a:ext uri="{FF2B5EF4-FFF2-40B4-BE49-F238E27FC236}">
                  <a16:creationId xmlns:a16="http://schemas.microsoft.com/office/drawing/2014/main" id="{DB7CDCC2-E1AF-4B8E-8D6F-8705EDC58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2445" name="WordArt 157">
              <a:extLst>
                <a:ext uri="{FF2B5EF4-FFF2-40B4-BE49-F238E27FC236}">
                  <a16:creationId xmlns:a16="http://schemas.microsoft.com/office/drawing/2014/main" id="{46CF1922-375A-4F52-A854-8C6A83739E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2446" name="Group 158">
            <a:extLst>
              <a:ext uri="{FF2B5EF4-FFF2-40B4-BE49-F238E27FC236}">
                <a16:creationId xmlns:a16="http://schemas.microsoft.com/office/drawing/2014/main" id="{54A89353-AE41-49EC-AD7E-1B2122E9E7C9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6534150"/>
            <a:ext cx="530225" cy="133350"/>
            <a:chOff x="574" y="756"/>
            <a:chExt cx="334" cy="84"/>
          </a:xfrm>
        </p:grpSpPr>
        <p:sp>
          <p:nvSpPr>
            <p:cNvPr id="12447" name="WordArt 159">
              <a:extLst>
                <a:ext uri="{FF2B5EF4-FFF2-40B4-BE49-F238E27FC236}">
                  <a16:creationId xmlns:a16="http://schemas.microsoft.com/office/drawing/2014/main" id="{FDFC92C3-8ACE-4F6C-B291-A01C20959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2448" name="WordArt 160">
              <a:extLst>
                <a:ext uri="{FF2B5EF4-FFF2-40B4-BE49-F238E27FC236}">
                  <a16:creationId xmlns:a16="http://schemas.microsoft.com/office/drawing/2014/main" id="{B2B9FBE5-B2B2-43F8-9D85-9A6D979E0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2449" name="Group 161">
            <a:extLst>
              <a:ext uri="{FF2B5EF4-FFF2-40B4-BE49-F238E27FC236}">
                <a16:creationId xmlns:a16="http://schemas.microsoft.com/office/drawing/2014/main" id="{7EAFD090-80D0-4572-AE78-E7D1B39D02EB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6173788"/>
            <a:ext cx="396875" cy="133350"/>
            <a:chOff x="1138" y="870"/>
            <a:chExt cx="250" cy="84"/>
          </a:xfrm>
        </p:grpSpPr>
        <p:sp>
          <p:nvSpPr>
            <p:cNvPr id="12450" name="WordArt 162">
              <a:extLst>
                <a:ext uri="{FF2B5EF4-FFF2-40B4-BE49-F238E27FC236}">
                  <a16:creationId xmlns:a16="http://schemas.microsoft.com/office/drawing/2014/main" id="{4CEBBDAB-9075-41D9-BE39-A760C42C3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2451" name="WordArt 163">
              <a:extLst>
                <a:ext uri="{FF2B5EF4-FFF2-40B4-BE49-F238E27FC236}">
                  <a16:creationId xmlns:a16="http://schemas.microsoft.com/office/drawing/2014/main" id="{B9E89599-7DF5-40FF-B768-D6FD6ED626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2452" name="Group 164">
            <a:extLst>
              <a:ext uri="{FF2B5EF4-FFF2-40B4-BE49-F238E27FC236}">
                <a16:creationId xmlns:a16="http://schemas.microsoft.com/office/drawing/2014/main" id="{1EDEDB97-CF70-44B3-A736-AFC0DFE2CB96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5815013"/>
            <a:ext cx="665162" cy="133350"/>
            <a:chOff x="516" y="899"/>
            <a:chExt cx="419" cy="84"/>
          </a:xfrm>
        </p:grpSpPr>
        <p:sp>
          <p:nvSpPr>
            <p:cNvPr id="12453" name="WordArt 165">
              <a:extLst>
                <a:ext uri="{FF2B5EF4-FFF2-40B4-BE49-F238E27FC236}">
                  <a16:creationId xmlns:a16="http://schemas.microsoft.com/office/drawing/2014/main" id="{D8514CE0-2BDF-4C43-AC96-7BD17627B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54" name="WordArt 166">
              <a:extLst>
                <a:ext uri="{FF2B5EF4-FFF2-40B4-BE49-F238E27FC236}">
                  <a16:creationId xmlns:a16="http://schemas.microsoft.com/office/drawing/2014/main" id="{8581129E-A256-4275-BEB9-C068A044C9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55" name="Group 167">
            <a:extLst>
              <a:ext uri="{FF2B5EF4-FFF2-40B4-BE49-F238E27FC236}">
                <a16:creationId xmlns:a16="http://schemas.microsoft.com/office/drawing/2014/main" id="{9825898A-F784-49AF-A889-CAB672EF7EC7}"/>
              </a:ext>
            </a:extLst>
          </p:cNvPr>
          <p:cNvGrpSpPr>
            <a:grpSpLocks/>
          </p:cNvGrpSpPr>
          <p:nvPr/>
        </p:nvGrpSpPr>
        <p:grpSpPr bwMode="auto">
          <a:xfrm>
            <a:off x="10523538" y="4733925"/>
            <a:ext cx="396875" cy="133350"/>
            <a:chOff x="1424" y="726"/>
            <a:chExt cx="250" cy="84"/>
          </a:xfrm>
        </p:grpSpPr>
        <p:sp>
          <p:nvSpPr>
            <p:cNvPr id="12456" name="WordArt 168">
              <a:extLst>
                <a:ext uri="{FF2B5EF4-FFF2-40B4-BE49-F238E27FC236}">
                  <a16:creationId xmlns:a16="http://schemas.microsoft.com/office/drawing/2014/main" id="{BF7B0FBB-6ADF-490F-ADA8-DBD91BC81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2457" name="WordArt 169">
              <a:extLst>
                <a:ext uri="{FF2B5EF4-FFF2-40B4-BE49-F238E27FC236}">
                  <a16:creationId xmlns:a16="http://schemas.microsoft.com/office/drawing/2014/main" id="{03759666-97D6-4B59-86CC-2FCD4F7FC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2458" name="Group 170">
            <a:extLst>
              <a:ext uri="{FF2B5EF4-FFF2-40B4-BE49-F238E27FC236}">
                <a16:creationId xmlns:a16="http://schemas.microsoft.com/office/drawing/2014/main" id="{75FA77E2-8846-4E9A-A1F9-D76D87EE47D1}"/>
              </a:ext>
            </a:extLst>
          </p:cNvPr>
          <p:cNvGrpSpPr>
            <a:grpSpLocks/>
          </p:cNvGrpSpPr>
          <p:nvPr/>
        </p:nvGrpSpPr>
        <p:grpSpPr bwMode="auto">
          <a:xfrm>
            <a:off x="3502025" y="4284663"/>
            <a:ext cx="396875" cy="133350"/>
            <a:chOff x="1451" y="869"/>
            <a:chExt cx="250" cy="84"/>
          </a:xfrm>
        </p:grpSpPr>
        <p:sp>
          <p:nvSpPr>
            <p:cNvPr id="12459" name="WordArt 171">
              <a:extLst>
                <a:ext uri="{FF2B5EF4-FFF2-40B4-BE49-F238E27FC236}">
                  <a16:creationId xmlns:a16="http://schemas.microsoft.com/office/drawing/2014/main" id="{63112EDA-15D3-418E-843C-EF6B1D359D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2460" name="WordArt 172">
              <a:extLst>
                <a:ext uri="{FF2B5EF4-FFF2-40B4-BE49-F238E27FC236}">
                  <a16:creationId xmlns:a16="http://schemas.microsoft.com/office/drawing/2014/main" id="{8CE388FF-16F7-4191-9B68-7BBA653DD5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2461" name="Group 173">
            <a:extLst>
              <a:ext uri="{FF2B5EF4-FFF2-40B4-BE49-F238E27FC236}">
                <a16:creationId xmlns:a16="http://schemas.microsoft.com/office/drawing/2014/main" id="{5CBEC751-8411-438D-AA1E-27559FC1B701}"/>
              </a:ext>
            </a:extLst>
          </p:cNvPr>
          <p:cNvGrpSpPr>
            <a:grpSpLocks/>
          </p:cNvGrpSpPr>
          <p:nvPr/>
        </p:nvGrpSpPr>
        <p:grpSpPr bwMode="auto">
          <a:xfrm>
            <a:off x="5842000" y="4552950"/>
            <a:ext cx="396875" cy="133350"/>
            <a:chOff x="1168" y="1067"/>
            <a:chExt cx="250" cy="84"/>
          </a:xfrm>
        </p:grpSpPr>
        <p:sp>
          <p:nvSpPr>
            <p:cNvPr id="12462" name="WordArt 174">
              <a:extLst>
                <a:ext uri="{FF2B5EF4-FFF2-40B4-BE49-F238E27FC236}">
                  <a16:creationId xmlns:a16="http://schemas.microsoft.com/office/drawing/2014/main" id="{DF3B7F50-61D8-4C8D-B75D-5710AEC8AA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2463" name="WordArt 175">
              <a:extLst>
                <a:ext uri="{FF2B5EF4-FFF2-40B4-BE49-F238E27FC236}">
                  <a16:creationId xmlns:a16="http://schemas.microsoft.com/office/drawing/2014/main" id="{2396B890-B293-4890-850C-C06495053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2464" name="Group 176">
            <a:extLst>
              <a:ext uri="{FF2B5EF4-FFF2-40B4-BE49-F238E27FC236}">
                <a16:creationId xmlns:a16="http://schemas.microsoft.com/office/drawing/2014/main" id="{BE561112-4BA3-41D0-B10C-D8E2C5A29BC9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6354763"/>
            <a:ext cx="396875" cy="133350"/>
            <a:chOff x="1481" y="1066"/>
            <a:chExt cx="250" cy="84"/>
          </a:xfrm>
        </p:grpSpPr>
        <p:sp>
          <p:nvSpPr>
            <p:cNvPr id="12465" name="WordArt 177">
              <a:extLst>
                <a:ext uri="{FF2B5EF4-FFF2-40B4-BE49-F238E27FC236}">
                  <a16:creationId xmlns:a16="http://schemas.microsoft.com/office/drawing/2014/main" id="{D7E2B75E-6CB5-4C15-8187-BF3A5A809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2466" name="WordArt 178">
              <a:extLst>
                <a:ext uri="{FF2B5EF4-FFF2-40B4-BE49-F238E27FC236}">
                  <a16:creationId xmlns:a16="http://schemas.microsoft.com/office/drawing/2014/main" id="{5179A1AC-4854-4D9E-A8CE-71158DAEE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2467" name="Group 179">
            <a:extLst>
              <a:ext uri="{FF2B5EF4-FFF2-40B4-BE49-F238E27FC236}">
                <a16:creationId xmlns:a16="http://schemas.microsoft.com/office/drawing/2014/main" id="{698FA5EF-A8B6-45C1-8694-DF10FCE313A7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7974013"/>
            <a:ext cx="396875" cy="133350"/>
            <a:chOff x="1508" y="1209"/>
            <a:chExt cx="250" cy="84"/>
          </a:xfrm>
        </p:grpSpPr>
        <p:sp>
          <p:nvSpPr>
            <p:cNvPr id="12468" name="WordArt 180">
              <a:extLst>
                <a:ext uri="{FF2B5EF4-FFF2-40B4-BE49-F238E27FC236}">
                  <a16:creationId xmlns:a16="http://schemas.microsoft.com/office/drawing/2014/main" id="{7567622D-0698-4E1A-9959-D1D09A9CEA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2469" name="WordArt 181">
              <a:extLst>
                <a:ext uri="{FF2B5EF4-FFF2-40B4-BE49-F238E27FC236}">
                  <a16:creationId xmlns:a16="http://schemas.microsoft.com/office/drawing/2014/main" id="{9999B60D-F6DD-40EE-85C2-8BC6B4E9F7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2470" name="Group 182">
            <a:extLst>
              <a:ext uri="{FF2B5EF4-FFF2-40B4-BE49-F238E27FC236}">
                <a16:creationId xmlns:a16="http://schemas.microsoft.com/office/drawing/2014/main" id="{0B92F504-6B12-4557-BDAC-25D082E87379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4824413"/>
            <a:ext cx="396875" cy="133350"/>
            <a:chOff x="1819" y="728"/>
            <a:chExt cx="250" cy="84"/>
          </a:xfrm>
        </p:grpSpPr>
        <p:sp>
          <p:nvSpPr>
            <p:cNvPr id="12471" name="WordArt 183">
              <a:extLst>
                <a:ext uri="{FF2B5EF4-FFF2-40B4-BE49-F238E27FC236}">
                  <a16:creationId xmlns:a16="http://schemas.microsoft.com/office/drawing/2014/main" id="{AE6DF540-300D-4EC7-9051-21D03A8FF2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2472" name="WordArt 184">
              <a:extLst>
                <a:ext uri="{FF2B5EF4-FFF2-40B4-BE49-F238E27FC236}">
                  <a16:creationId xmlns:a16="http://schemas.microsoft.com/office/drawing/2014/main" id="{5F76A3A6-9700-4D3E-9266-9576EA427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2473" name="Group 185">
            <a:extLst>
              <a:ext uri="{FF2B5EF4-FFF2-40B4-BE49-F238E27FC236}">
                <a16:creationId xmlns:a16="http://schemas.microsoft.com/office/drawing/2014/main" id="{64332901-3B59-4FD4-BAD9-12B437FD70E4}"/>
              </a:ext>
            </a:extLst>
          </p:cNvPr>
          <p:cNvGrpSpPr>
            <a:grpSpLocks/>
          </p:cNvGrpSpPr>
          <p:nvPr/>
        </p:nvGrpSpPr>
        <p:grpSpPr bwMode="auto">
          <a:xfrm>
            <a:off x="2511425" y="2933700"/>
            <a:ext cx="396875" cy="133350"/>
            <a:chOff x="1846" y="871"/>
            <a:chExt cx="250" cy="84"/>
          </a:xfrm>
        </p:grpSpPr>
        <p:sp>
          <p:nvSpPr>
            <p:cNvPr id="12474" name="WordArt 186">
              <a:extLst>
                <a:ext uri="{FF2B5EF4-FFF2-40B4-BE49-F238E27FC236}">
                  <a16:creationId xmlns:a16="http://schemas.microsoft.com/office/drawing/2014/main" id="{6D2AC63E-FC15-40BE-852B-37FE08755A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2475" name="WordArt 187">
              <a:extLst>
                <a:ext uri="{FF2B5EF4-FFF2-40B4-BE49-F238E27FC236}">
                  <a16:creationId xmlns:a16="http://schemas.microsoft.com/office/drawing/2014/main" id="{3F451406-05C5-4192-BCC0-45A8CF5EE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2476" name="Group 188">
            <a:extLst>
              <a:ext uri="{FF2B5EF4-FFF2-40B4-BE49-F238E27FC236}">
                <a16:creationId xmlns:a16="http://schemas.microsoft.com/office/drawing/2014/main" id="{BB103A35-4E61-4FF1-B3E4-FD5BC55980A4}"/>
              </a:ext>
            </a:extLst>
          </p:cNvPr>
          <p:cNvGrpSpPr>
            <a:grpSpLocks/>
          </p:cNvGrpSpPr>
          <p:nvPr/>
        </p:nvGrpSpPr>
        <p:grpSpPr bwMode="auto">
          <a:xfrm>
            <a:off x="9621838" y="6534150"/>
            <a:ext cx="396875" cy="133350"/>
            <a:chOff x="2132" y="727"/>
            <a:chExt cx="250" cy="84"/>
          </a:xfrm>
        </p:grpSpPr>
        <p:sp>
          <p:nvSpPr>
            <p:cNvPr id="12477" name="WordArt 189">
              <a:extLst>
                <a:ext uri="{FF2B5EF4-FFF2-40B4-BE49-F238E27FC236}">
                  <a16:creationId xmlns:a16="http://schemas.microsoft.com/office/drawing/2014/main" id="{4DC63F0C-FFA9-43AC-BC14-9343A3858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2478" name="WordArt 190">
              <a:extLst>
                <a:ext uri="{FF2B5EF4-FFF2-40B4-BE49-F238E27FC236}">
                  <a16:creationId xmlns:a16="http://schemas.microsoft.com/office/drawing/2014/main" id="{9ADD0779-EDEB-465E-A43B-7CF0F58297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2479" name="Group 191">
            <a:extLst>
              <a:ext uri="{FF2B5EF4-FFF2-40B4-BE49-F238E27FC236}">
                <a16:creationId xmlns:a16="http://schemas.microsoft.com/office/drawing/2014/main" id="{501064DF-2B5C-4C5A-ADE1-CDF8C1B51405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4194175"/>
            <a:ext cx="396875" cy="133350"/>
            <a:chOff x="2159" y="870"/>
            <a:chExt cx="250" cy="84"/>
          </a:xfrm>
        </p:grpSpPr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9F9DF52D-C4FE-4085-8C92-3D5C567D4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2481" name="WordArt 193">
              <a:extLst>
                <a:ext uri="{FF2B5EF4-FFF2-40B4-BE49-F238E27FC236}">
                  <a16:creationId xmlns:a16="http://schemas.microsoft.com/office/drawing/2014/main" id="{67C21BC6-CB1B-4711-866C-226F50007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2482" name="Group 194">
            <a:extLst>
              <a:ext uri="{FF2B5EF4-FFF2-40B4-BE49-F238E27FC236}">
                <a16:creationId xmlns:a16="http://schemas.microsoft.com/office/drawing/2014/main" id="{A9C30F65-8209-452F-BEB6-BD9952DCAEDF}"/>
              </a:ext>
            </a:extLst>
          </p:cNvPr>
          <p:cNvGrpSpPr>
            <a:grpSpLocks/>
          </p:cNvGrpSpPr>
          <p:nvPr/>
        </p:nvGrpSpPr>
        <p:grpSpPr bwMode="auto">
          <a:xfrm>
            <a:off x="9621838" y="7343775"/>
            <a:ext cx="396875" cy="133350"/>
            <a:chOff x="1876" y="1068"/>
            <a:chExt cx="250" cy="84"/>
          </a:xfrm>
        </p:grpSpPr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E133AED9-BA94-444F-BBCF-9E56433412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2484" name="WordArt 196">
              <a:extLst>
                <a:ext uri="{FF2B5EF4-FFF2-40B4-BE49-F238E27FC236}">
                  <a16:creationId xmlns:a16="http://schemas.microsoft.com/office/drawing/2014/main" id="{0F3D2535-9207-40D9-9B2B-10E884F3CE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2485" name="Group 197">
            <a:extLst>
              <a:ext uri="{FF2B5EF4-FFF2-40B4-BE49-F238E27FC236}">
                <a16:creationId xmlns:a16="http://schemas.microsoft.com/office/drawing/2014/main" id="{3AFF233D-4258-4069-8630-A266FE74EC4C}"/>
              </a:ext>
            </a:extLst>
          </p:cNvPr>
          <p:cNvGrpSpPr>
            <a:grpSpLocks/>
          </p:cNvGrpSpPr>
          <p:nvPr/>
        </p:nvGrpSpPr>
        <p:grpSpPr bwMode="auto">
          <a:xfrm>
            <a:off x="5003800" y="2574925"/>
            <a:ext cx="274638" cy="133350"/>
            <a:chOff x="1903" y="1211"/>
            <a:chExt cx="173" cy="84"/>
          </a:xfrm>
        </p:grpSpPr>
        <p:sp>
          <p:nvSpPr>
            <p:cNvPr id="12486" name="WordArt 198">
              <a:extLst>
                <a:ext uri="{FF2B5EF4-FFF2-40B4-BE49-F238E27FC236}">
                  <a16:creationId xmlns:a16="http://schemas.microsoft.com/office/drawing/2014/main" id="{F75BA81F-58C0-46EE-96F8-18527F803B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2487" name="WordArt 199">
              <a:extLst>
                <a:ext uri="{FF2B5EF4-FFF2-40B4-BE49-F238E27FC236}">
                  <a16:creationId xmlns:a16="http://schemas.microsoft.com/office/drawing/2014/main" id="{2E9254C6-59ED-40F5-BB06-FCD784B82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2488" name="Group 200">
            <a:extLst>
              <a:ext uri="{FF2B5EF4-FFF2-40B4-BE49-F238E27FC236}">
                <a16:creationId xmlns:a16="http://schemas.microsoft.com/office/drawing/2014/main" id="{0E29BD62-1EB0-4556-8645-28937437BEC6}"/>
              </a:ext>
            </a:extLst>
          </p:cNvPr>
          <p:cNvGrpSpPr>
            <a:grpSpLocks/>
          </p:cNvGrpSpPr>
          <p:nvPr/>
        </p:nvGrpSpPr>
        <p:grpSpPr bwMode="auto">
          <a:xfrm>
            <a:off x="8513763" y="6443663"/>
            <a:ext cx="274637" cy="133350"/>
            <a:chOff x="2216" y="1210"/>
            <a:chExt cx="173" cy="84"/>
          </a:xfrm>
        </p:grpSpPr>
        <p:sp>
          <p:nvSpPr>
            <p:cNvPr id="12489" name="WordArt 201">
              <a:extLst>
                <a:ext uri="{FF2B5EF4-FFF2-40B4-BE49-F238E27FC236}">
                  <a16:creationId xmlns:a16="http://schemas.microsoft.com/office/drawing/2014/main" id="{FCAF5BB7-1698-443B-8431-4A9725C13F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2490" name="WordArt 202">
              <a:extLst>
                <a:ext uri="{FF2B5EF4-FFF2-40B4-BE49-F238E27FC236}">
                  <a16:creationId xmlns:a16="http://schemas.microsoft.com/office/drawing/2014/main" id="{540FD172-4657-4172-87BA-887C6FEC8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2491" name="Group 203">
            <a:extLst>
              <a:ext uri="{FF2B5EF4-FFF2-40B4-BE49-F238E27FC236}">
                <a16:creationId xmlns:a16="http://schemas.microsoft.com/office/drawing/2014/main" id="{4A3988B6-5298-49BA-A0C2-561A837A8195}"/>
              </a:ext>
            </a:extLst>
          </p:cNvPr>
          <p:cNvGrpSpPr>
            <a:grpSpLocks/>
          </p:cNvGrpSpPr>
          <p:nvPr/>
        </p:nvGrpSpPr>
        <p:grpSpPr bwMode="auto">
          <a:xfrm>
            <a:off x="10928350" y="7254875"/>
            <a:ext cx="665163" cy="133350"/>
            <a:chOff x="459" y="1152"/>
            <a:chExt cx="419" cy="84"/>
          </a:xfrm>
        </p:grpSpPr>
        <p:sp>
          <p:nvSpPr>
            <p:cNvPr id="12492" name="WordArt 204">
              <a:extLst>
                <a:ext uri="{FF2B5EF4-FFF2-40B4-BE49-F238E27FC236}">
                  <a16:creationId xmlns:a16="http://schemas.microsoft.com/office/drawing/2014/main" id="{F445680C-9C75-4638-B656-E6C4A319D3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2493" name="WordArt 205">
              <a:extLst>
                <a:ext uri="{FF2B5EF4-FFF2-40B4-BE49-F238E27FC236}">
                  <a16:creationId xmlns:a16="http://schemas.microsoft.com/office/drawing/2014/main" id="{7FFA7751-A6D6-4F25-A81E-EB936C1EF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2494" name="Group 206">
            <a:extLst>
              <a:ext uri="{FF2B5EF4-FFF2-40B4-BE49-F238E27FC236}">
                <a16:creationId xmlns:a16="http://schemas.microsoft.com/office/drawing/2014/main" id="{836AEE85-8CD9-4253-ABE5-208CCABEB645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1312863"/>
            <a:ext cx="396875" cy="133350"/>
            <a:chOff x="3606" y="1096"/>
            <a:chExt cx="250" cy="84"/>
          </a:xfrm>
        </p:grpSpPr>
        <p:sp>
          <p:nvSpPr>
            <p:cNvPr id="12495" name="WordArt 207">
              <a:extLst>
                <a:ext uri="{FF2B5EF4-FFF2-40B4-BE49-F238E27FC236}">
                  <a16:creationId xmlns:a16="http://schemas.microsoft.com/office/drawing/2014/main" id="{69428302-1C53-44F0-9C73-86F5FD824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2496" name="WordArt 208">
              <a:extLst>
                <a:ext uri="{FF2B5EF4-FFF2-40B4-BE49-F238E27FC236}">
                  <a16:creationId xmlns:a16="http://schemas.microsoft.com/office/drawing/2014/main" id="{8C3C4B71-A249-46BE-9D27-F34D999274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2497" name="Group 209">
            <a:extLst>
              <a:ext uri="{FF2B5EF4-FFF2-40B4-BE49-F238E27FC236}">
                <a16:creationId xmlns:a16="http://schemas.microsoft.com/office/drawing/2014/main" id="{E16138DD-B523-43C2-B1AC-CA222DA5D273}"/>
              </a:ext>
            </a:extLst>
          </p:cNvPr>
          <p:cNvGrpSpPr>
            <a:grpSpLocks/>
          </p:cNvGrpSpPr>
          <p:nvPr/>
        </p:nvGrpSpPr>
        <p:grpSpPr bwMode="auto">
          <a:xfrm>
            <a:off x="5842000" y="6083300"/>
            <a:ext cx="396875" cy="133350"/>
            <a:chOff x="3776" y="3732"/>
            <a:chExt cx="250" cy="84"/>
          </a:xfrm>
        </p:grpSpPr>
        <p:sp>
          <p:nvSpPr>
            <p:cNvPr id="12498" name="WordArt 210">
              <a:extLst>
                <a:ext uri="{FF2B5EF4-FFF2-40B4-BE49-F238E27FC236}">
                  <a16:creationId xmlns:a16="http://schemas.microsoft.com/office/drawing/2014/main" id="{007BC804-9127-4E96-A0FA-9E1BF884E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2499" name="WordArt 211">
              <a:extLst>
                <a:ext uri="{FF2B5EF4-FFF2-40B4-BE49-F238E27FC236}">
                  <a16:creationId xmlns:a16="http://schemas.microsoft.com/office/drawing/2014/main" id="{66FE150E-8BC6-4A7F-8289-2929514AF2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oup 4">
            <a:extLst>
              <a:ext uri="{FF2B5EF4-FFF2-40B4-BE49-F238E27FC236}">
                <a16:creationId xmlns:a16="http://schemas.microsoft.com/office/drawing/2014/main" id="{8743D4A1-2BA6-4D82-848C-18DDECC27027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14363"/>
            <a:ext cx="12242800" cy="7921625"/>
            <a:chOff x="176" y="387"/>
            <a:chExt cx="7712" cy="4990"/>
          </a:xfrm>
        </p:grpSpPr>
        <p:sp>
          <p:nvSpPr>
            <p:cNvPr id="15365" name="Freeform 5">
              <a:extLst>
                <a:ext uri="{FF2B5EF4-FFF2-40B4-BE49-F238E27FC236}">
                  <a16:creationId xmlns:a16="http://schemas.microsoft.com/office/drawing/2014/main" id="{421CFEFD-B275-4EAC-9232-AB19AE13C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6" name="Freeform 6">
              <a:extLst>
                <a:ext uri="{FF2B5EF4-FFF2-40B4-BE49-F238E27FC236}">
                  <a16:creationId xmlns:a16="http://schemas.microsoft.com/office/drawing/2014/main" id="{C98D1399-3552-4890-85B7-D9C15A494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7" name="Freeform 7">
              <a:extLst>
                <a:ext uri="{FF2B5EF4-FFF2-40B4-BE49-F238E27FC236}">
                  <a16:creationId xmlns:a16="http://schemas.microsoft.com/office/drawing/2014/main" id="{477447B0-CCAC-4E6F-A720-DC7D8DB9A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8" name="Freeform 8">
              <a:extLst>
                <a:ext uri="{FF2B5EF4-FFF2-40B4-BE49-F238E27FC236}">
                  <a16:creationId xmlns:a16="http://schemas.microsoft.com/office/drawing/2014/main" id="{EF4BC59B-5C3F-4E1D-B071-DDB069F51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9" name="Freeform 9">
              <a:extLst>
                <a:ext uri="{FF2B5EF4-FFF2-40B4-BE49-F238E27FC236}">
                  <a16:creationId xmlns:a16="http://schemas.microsoft.com/office/drawing/2014/main" id="{F080EE76-EDB1-49F2-82CC-CC65279AF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0" name="Freeform 10">
              <a:extLst>
                <a:ext uri="{FF2B5EF4-FFF2-40B4-BE49-F238E27FC236}">
                  <a16:creationId xmlns:a16="http://schemas.microsoft.com/office/drawing/2014/main" id="{27051673-CD04-432A-8578-FEA8652C9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1" name="Freeform 11">
              <a:extLst>
                <a:ext uri="{FF2B5EF4-FFF2-40B4-BE49-F238E27FC236}">
                  <a16:creationId xmlns:a16="http://schemas.microsoft.com/office/drawing/2014/main" id="{3FE909F0-8623-4BF0-8AA3-C9D8589E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2" name="Freeform 12">
              <a:extLst>
                <a:ext uri="{FF2B5EF4-FFF2-40B4-BE49-F238E27FC236}">
                  <a16:creationId xmlns:a16="http://schemas.microsoft.com/office/drawing/2014/main" id="{A07ED27A-C63F-466A-ABDD-E6799BBBD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3" name="Freeform 13">
              <a:extLst>
                <a:ext uri="{FF2B5EF4-FFF2-40B4-BE49-F238E27FC236}">
                  <a16:creationId xmlns:a16="http://schemas.microsoft.com/office/drawing/2014/main" id="{C608F02E-5B4E-47DE-9FC4-ECA850512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4" name="Freeform 14">
              <a:extLst>
                <a:ext uri="{FF2B5EF4-FFF2-40B4-BE49-F238E27FC236}">
                  <a16:creationId xmlns:a16="http://schemas.microsoft.com/office/drawing/2014/main" id="{919A0A6E-9EE0-4024-AFA5-B9C2C310C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5" name="Freeform 15">
              <a:extLst>
                <a:ext uri="{FF2B5EF4-FFF2-40B4-BE49-F238E27FC236}">
                  <a16:creationId xmlns:a16="http://schemas.microsoft.com/office/drawing/2014/main" id="{5AC1FF03-0718-46EF-A29D-202AB5A43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6" name="Freeform 16">
              <a:extLst>
                <a:ext uri="{FF2B5EF4-FFF2-40B4-BE49-F238E27FC236}">
                  <a16:creationId xmlns:a16="http://schemas.microsoft.com/office/drawing/2014/main" id="{59690889-8281-4813-B78B-353A103D9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7" name="Freeform 17">
              <a:extLst>
                <a:ext uri="{FF2B5EF4-FFF2-40B4-BE49-F238E27FC236}">
                  <a16:creationId xmlns:a16="http://schemas.microsoft.com/office/drawing/2014/main" id="{A9EA3A8B-6196-4D5B-88F4-445482355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8" name="Freeform 18">
              <a:extLst>
                <a:ext uri="{FF2B5EF4-FFF2-40B4-BE49-F238E27FC236}">
                  <a16:creationId xmlns:a16="http://schemas.microsoft.com/office/drawing/2014/main" id="{46193E7D-B7C7-4D64-88F3-BEEB238B9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9" name="Freeform 19">
              <a:extLst>
                <a:ext uri="{FF2B5EF4-FFF2-40B4-BE49-F238E27FC236}">
                  <a16:creationId xmlns:a16="http://schemas.microsoft.com/office/drawing/2014/main" id="{D57D3CD8-35FD-4531-8B33-E55C140A6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0" name="Freeform 20">
              <a:extLst>
                <a:ext uri="{FF2B5EF4-FFF2-40B4-BE49-F238E27FC236}">
                  <a16:creationId xmlns:a16="http://schemas.microsoft.com/office/drawing/2014/main" id="{3EB0DD23-2951-4A40-969D-5B0200266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1" name="Freeform 21">
              <a:extLst>
                <a:ext uri="{FF2B5EF4-FFF2-40B4-BE49-F238E27FC236}">
                  <a16:creationId xmlns:a16="http://schemas.microsoft.com/office/drawing/2014/main" id="{1E3B6F5C-36D1-4C05-A51C-2A74ABFD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2" name="Freeform 22">
              <a:extLst>
                <a:ext uri="{FF2B5EF4-FFF2-40B4-BE49-F238E27FC236}">
                  <a16:creationId xmlns:a16="http://schemas.microsoft.com/office/drawing/2014/main" id="{8F87B559-2687-4A15-8AAF-FBE8BD7AE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3" name="Freeform 23">
              <a:extLst>
                <a:ext uri="{FF2B5EF4-FFF2-40B4-BE49-F238E27FC236}">
                  <a16:creationId xmlns:a16="http://schemas.microsoft.com/office/drawing/2014/main" id="{D68A350D-84EB-431E-933E-5C65EEFA1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4" name="Freeform 24">
              <a:extLst>
                <a:ext uri="{FF2B5EF4-FFF2-40B4-BE49-F238E27FC236}">
                  <a16:creationId xmlns:a16="http://schemas.microsoft.com/office/drawing/2014/main" id="{A20282AA-7F2F-413C-BBAD-1D0CEC20C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5" name="Freeform 25">
              <a:extLst>
                <a:ext uri="{FF2B5EF4-FFF2-40B4-BE49-F238E27FC236}">
                  <a16:creationId xmlns:a16="http://schemas.microsoft.com/office/drawing/2014/main" id="{05BE6512-3659-41C5-BBA4-BDA5B2F69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6" name="Freeform 26">
              <a:extLst>
                <a:ext uri="{FF2B5EF4-FFF2-40B4-BE49-F238E27FC236}">
                  <a16:creationId xmlns:a16="http://schemas.microsoft.com/office/drawing/2014/main" id="{3868D280-4AB5-47A3-B500-EB6C41650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7" name="Freeform 27">
              <a:extLst>
                <a:ext uri="{FF2B5EF4-FFF2-40B4-BE49-F238E27FC236}">
                  <a16:creationId xmlns:a16="http://schemas.microsoft.com/office/drawing/2014/main" id="{77D30F80-37BE-49EF-950B-34DEF4004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8" name="Freeform 28">
              <a:extLst>
                <a:ext uri="{FF2B5EF4-FFF2-40B4-BE49-F238E27FC236}">
                  <a16:creationId xmlns:a16="http://schemas.microsoft.com/office/drawing/2014/main" id="{6CC18048-7FE9-4DBC-A4CC-45E7CACF1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9" name="Freeform 29">
              <a:extLst>
                <a:ext uri="{FF2B5EF4-FFF2-40B4-BE49-F238E27FC236}">
                  <a16:creationId xmlns:a16="http://schemas.microsoft.com/office/drawing/2014/main" id="{09DE8FFF-5CB0-4DB3-AD2E-FEC6501F6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0" name="Freeform 30">
              <a:extLst>
                <a:ext uri="{FF2B5EF4-FFF2-40B4-BE49-F238E27FC236}">
                  <a16:creationId xmlns:a16="http://schemas.microsoft.com/office/drawing/2014/main" id="{98FDCAF3-C530-499B-B0FE-FD41D5D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1" name="Freeform 31">
              <a:extLst>
                <a:ext uri="{FF2B5EF4-FFF2-40B4-BE49-F238E27FC236}">
                  <a16:creationId xmlns:a16="http://schemas.microsoft.com/office/drawing/2014/main" id="{C940405F-4753-41E4-8552-15AB6971E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2" name="Freeform 32">
              <a:extLst>
                <a:ext uri="{FF2B5EF4-FFF2-40B4-BE49-F238E27FC236}">
                  <a16:creationId xmlns:a16="http://schemas.microsoft.com/office/drawing/2014/main" id="{5AAA017E-3727-4EA1-836B-FA6715760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3" name="Freeform 33">
              <a:extLst>
                <a:ext uri="{FF2B5EF4-FFF2-40B4-BE49-F238E27FC236}">
                  <a16:creationId xmlns:a16="http://schemas.microsoft.com/office/drawing/2014/main" id="{8D788FC8-088F-4F59-9006-07C7550FF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4" name="Freeform 34">
              <a:extLst>
                <a:ext uri="{FF2B5EF4-FFF2-40B4-BE49-F238E27FC236}">
                  <a16:creationId xmlns:a16="http://schemas.microsoft.com/office/drawing/2014/main" id="{C84AB3A1-E2EA-45F4-A378-ED4F481FB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5" name="Freeform 35">
              <a:extLst>
                <a:ext uri="{FF2B5EF4-FFF2-40B4-BE49-F238E27FC236}">
                  <a16:creationId xmlns:a16="http://schemas.microsoft.com/office/drawing/2014/main" id="{5FB25666-41DF-4DF7-B9C0-36A7FDB2F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396" name="Group 36">
            <a:extLst>
              <a:ext uri="{FF2B5EF4-FFF2-40B4-BE49-F238E27FC236}">
                <a16:creationId xmlns:a16="http://schemas.microsoft.com/office/drawing/2014/main" id="{929052C3-CEDA-4CC4-BFE1-4222BC01E998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5397" name="WordArt 37">
              <a:extLst>
                <a:ext uri="{FF2B5EF4-FFF2-40B4-BE49-F238E27FC236}">
                  <a16:creationId xmlns:a16="http://schemas.microsoft.com/office/drawing/2014/main" id="{84105109-9743-48E7-ABD2-6A1E777E41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5398" name="WordArt 38">
              <a:extLst>
                <a:ext uri="{FF2B5EF4-FFF2-40B4-BE49-F238E27FC236}">
                  <a16:creationId xmlns:a16="http://schemas.microsoft.com/office/drawing/2014/main" id="{9633483E-85B2-4CDF-840E-3C95B8C126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5399" name="Group 39">
            <a:extLst>
              <a:ext uri="{FF2B5EF4-FFF2-40B4-BE49-F238E27FC236}">
                <a16:creationId xmlns:a16="http://schemas.microsoft.com/office/drawing/2014/main" id="{F49C4891-8FD8-46EE-8E32-4BBF7806DB2F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5400" name="WordArt 40">
              <a:extLst>
                <a:ext uri="{FF2B5EF4-FFF2-40B4-BE49-F238E27FC236}">
                  <a16:creationId xmlns:a16="http://schemas.microsoft.com/office/drawing/2014/main" id="{86855554-6775-476F-902A-1985FED353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5401" name="WordArt 41">
              <a:extLst>
                <a:ext uri="{FF2B5EF4-FFF2-40B4-BE49-F238E27FC236}">
                  <a16:creationId xmlns:a16="http://schemas.microsoft.com/office/drawing/2014/main" id="{1BC9434F-CDA3-4085-A72F-707F31FB56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5402" name="Group 42">
            <a:extLst>
              <a:ext uri="{FF2B5EF4-FFF2-40B4-BE49-F238E27FC236}">
                <a16:creationId xmlns:a16="http://schemas.microsoft.com/office/drawing/2014/main" id="{0A006D18-2DB2-44EA-AFBF-9D8305D905BE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5403" name="WordArt 43">
              <a:extLst>
                <a:ext uri="{FF2B5EF4-FFF2-40B4-BE49-F238E27FC236}">
                  <a16:creationId xmlns:a16="http://schemas.microsoft.com/office/drawing/2014/main" id="{64E6CB9F-F79D-4FEA-93F0-B7726117C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5404" name="WordArt 44">
              <a:extLst>
                <a:ext uri="{FF2B5EF4-FFF2-40B4-BE49-F238E27FC236}">
                  <a16:creationId xmlns:a16="http://schemas.microsoft.com/office/drawing/2014/main" id="{1B42EA06-9805-443C-A384-72704A15B7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5405" name="Group 45">
            <a:extLst>
              <a:ext uri="{FF2B5EF4-FFF2-40B4-BE49-F238E27FC236}">
                <a16:creationId xmlns:a16="http://schemas.microsoft.com/office/drawing/2014/main" id="{314072A8-43CC-4DA0-8F90-E23F026B7E5C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5406" name="WordArt 46">
              <a:extLst>
                <a:ext uri="{FF2B5EF4-FFF2-40B4-BE49-F238E27FC236}">
                  <a16:creationId xmlns:a16="http://schemas.microsoft.com/office/drawing/2014/main" id="{BFB91975-29B0-416F-8F7B-5E4FB19EA1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407" name="WordArt 47">
              <a:extLst>
                <a:ext uri="{FF2B5EF4-FFF2-40B4-BE49-F238E27FC236}">
                  <a16:creationId xmlns:a16="http://schemas.microsoft.com/office/drawing/2014/main" id="{4F47A8C9-8FF9-4F33-8DE3-DFD16A4BD1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08" name="Group 48">
            <a:extLst>
              <a:ext uri="{FF2B5EF4-FFF2-40B4-BE49-F238E27FC236}">
                <a16:creationId xmlns:a16="http://schemas.microsoft.com/office/drawing/2014/main" id="{DF15FE7E-550F-498D-90BF-B7318378E900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5409" name="WordArt 49">
              <a:extLst>
                <a:ext uri="{FF2B5EF4-FFF2-40B4-BE49-F238E27FC236}">
                  <a16:creationId xmlns:a16="http://schemas.microsoft.com/office/drawing/2014/main" id="{513125CF-EAE2-4CED-B868-1C69CADAA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5410" name="WordArt 50">
              <a:extLst>
                <a:ext uri="{FF2B5EF4-FFF2-40B4-BE49-F238E27FC236}">
                  <a16:creationId xmlns:a16="http://schemas.microsoft.com/office/drawing/2014/main" id="{117706A2-14A0-43F3-9839-6B9647F0CA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5411" name="Group 51">
            <a:extLst>
              <a:ext uri="{FF2B5EF4-FFF2-40B4-BE49-F238E27FC236}">
                <a16:creationId xmlns:a16="http://schemas.microsoft.com/office/drawing/2014/main" id="{488C044B-CE25-4050-91FC-E2D1323A401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5412" name="WordArt 52">
              <a:extLst>
                <a:ext uri="{FF2B5EF4-FFF2-40B4-BE49-F238E27FC236}">
                  <a16:creationId xmlns:a16="http://schemas.microsoft.com/office/drawing/2014/main" id="{42B19F68-90FC-42D1-A8D2-7F0D3E9861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5413" name="WordArt 53">
              <a:extLst>
                <a:ext uri="{FF2B5EF4-FFF2-40B4-BE49-F238E27FC236}">
                  <a16:creationId xmlns:a16="http://schemas.microsoft.com/office/drawing/2014/main" id="{7F2BE49D-E07C-4590-BF1F-D3ED182E39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5414" name="Group 54">
            <a:extLst>
              <a:ext uri="{FF2B5EF4-FFF2-40B4-BE49-F238E27FC236}">
                <a16:creationId xmlns:a16="http://schemas.microsoft.com/office/drawing/2014/main" id="{98FAD38E-5127-47C4-8F77-D40AC8C3EB67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5415" name="WordArt 55">
              <a:extLst>
                <a:ext uri="{FF2B5EF4-FFF2-40B4-BE49-F238E27FC236}">
                  <a16:creationId xmlns:a16="http://schemas.microsoft.com/office/drawing/2014/main" id="{2174178E-A53E-4856-9B47-2BF38E8D57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5416" name="WordArt 56">
              <a:extLst>
                <a:ext uri="{FF2B5EF4-FFF2-40B4-BE49-F238E27FC236}">
                  <a16:creationId xmlns:a16="http://schemas.microsoft.com/office/drawing/2014/main" id="{F2068360-8C04-47E4-A5BF-9C380222D9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5417" name="Group 57">
            <a:extLst>
              <a:ext uri="{FF2B5EF4-FFF2-40B4-BE49-F238E27FC236}">
                <a16:creationId xmlns:a16="http://schemas.microsoft.com/office/drawing/2014/main" id="{EE084B4F-1A03-4870-8A95-C125348C2285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5418" name="WordArt 58">
              <a:extLst>
                <a:ext uri="{FF2B5EF4-FFF2-40B4-BE49-F238E27FC236}">
                  <a16:creationId xmlns:a16="http://schemas.microsoft.com/office/drawing/2014/main" id="{756506A9-7C94-4881-B7F4-23E338D91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5419" name="WordArt 59">
              <a:extLst>
                <a:ext uri="{FF2B5EF4-FFF2-40B4-BE49-F238E27FC236}">
                  <a16:creationId xmlns:a16="http://schemas.microsoft.com/office/drawing/2014/main" id="{5B06FFD5-295C-457E-A16C-3604D17B9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5420" name="Group 60">
            <a:extLst>
              <a:ext uri="{FF2B5EF4-FFF2-40B4-BE49-F238E27FC236}">
                <a16:creationId xmlns:a16="http://schemas.microsoft.com/office/drawing/2014/main" id="{51001CCF-7455-463E-BE4A-2D71B190150F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5421" name="WordArt 61">
              <a:extLst>
                <a:ext uri="{FF2B5EF4-FFF2-40B4-BE49-F238E27FC236}">
                  <a16:creationId xmlns:a16="http://schemas.microsoft.com/office/drawing/2014/main" id="{328150BD-9D1C-4EB4-A499-8CF1C2BEA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5422" name="WordArt 62">
              <a:extLst>
                <a:ext uri="{FF2B5EF4-FFF2-40B4-BE49-F238E27FC236}">
                  <a16:creationId xmlns:a16="http://schemas.microsoft.com/office/drawing/2014/main" id="{A4152FB4-A751-4E05-AED7-21337460A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5423" name="Group 63">
            <a:extLst>
              <a:ext uri="{FF2B5EF4-FFF2-40B4-BE49-F238E27FC236}">
                <a16:creationId xmlns:a16="http://schemas.microsoft.com/office/drawing/2014/main" id="{A8A7191E-C701-4F15-B10F-70D3C2E6AA6E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5424" name="WordArt 64">
              <a:extLst>
                <a:ext uri="{FF2B5EF4-FFF2-40B4-BE49-F238E27FC236}">
                  <a16:creationId xmlns:a16="http://schemas.microsoft.com/office/drawing/2014/main" id="{E11A62F3-A81B-4A35-B66B-7830B17924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5425" name="WordArt 65">
              <a:extLst>
                <a:ext uri="{FF2B5EF4-FFF2-40B4-BE49-F238E27FC236}">
                  <a16:creationId xmlns:a16="http://schemas.microsoft.com/office/drawing/2014/main" id="{AC005D4A-01A1-40A1-9388-13105F69D1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5426" name="Group 66">
            <a:extLst>
              <a:ext uri="{FF2B5EF4-FFF2-40B4-BE49-F238E27FC236}">
                <a16:creationId xmlns:a16="http://schemas.microsoft.com/office/drawing/2014/main" id="{CD32D2EB-A0D2-4998-8F58-09331A0958AE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5427" name="WordArt 67">
              <a:extLst>
                <a:ext uri="{FF2B5EF4-FFF2-40B4-BE49-F238E27FC236}">
                  <a16:creationId xmlns:a16="http://schemas.microsoft.com/office/drawing/2014/main" id="{DD1D2EF2-3D47-418D-9AE1-76B3493BA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5428" name="WordArt 68">
              <a:extLst>
                <a:ext uri="{FF2B5EF4-FFF2-40B4-BE49-F238E27FC236}">
                  <a16:creationId xmlns:a16="http://schemas.microsoft.com/office/drawing/2014/main" id="{2E27342A-B42A-4747-97D5-2ACD674D6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5429" name="Group 69">
            <a:extLst>
              <a:ext uri="{FF2B5EF4-FFF2-40B4-BE49-F238E27FC236}">
                <a16:creationId xmlns:a16="http://schemas.microsoft.com/office/drawing/2014/main" id="{C2ABA1F2-1419-431D-BE36-5D3DD3D7B572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5430" name="WordArt 70">
              <a:extLst>
                <a:ext uri="{FF2B5EF4-FFF2-40B4-BE49-F238E27FC236}">
                  <a16:creationId xmlns:a16="http://schemas.microsoft.com/office/drawing/2014/main" id="{F68674FA-5197-474F-9A98-732134E751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5431" name="WordArt 71">
              <a:extLst>
                <a:ext uri="{FF2B5EF4-FFF2-40B4-BE49-F238E27FC236}">
                  <a16:creationId xmlns:a16="http://schemas.microsoft.com/office/drawing/2014/main" id="{EC742E68-6335-43AD-9B30-CFA78C6819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5432" name="Group 72">
            <a:extLst>
              <a:ext uri="{FF2B5EF4-FFF2-40B4-BE49-F238E27FC236}">
                <a16:creationId xmlns:a16="http://schemas.microsoft.com/office/drawing/2014/main" id="{EBD661A9-BCB5-464D-8077-D4971BE5CFBD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5433" name="WordArt 73">
              <a:extLst>
                <a:ext uri="{FF2B5EF4-FFF2-40B4-BE49-F238E27FC236}">
                  <a16:creationId xmlns:a16="http://schemas.microsoft.com/office/drawing/2014/main" id="{0EFBD72E-37D8-48C6-959A-37CCCB2A0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5434" name="WordArt 74">
              <a:extLst>
                <a:ext uri="{FF2B5EF4-FFF2-40B4-BE49-F238E27FC236}">
                  <a16:creationId xmlns:a16="http://schemas.microsoft.com/office/drawing/2014/main" id="{98B98A55-7B9F-45BE-A0D4-769FF5E6E2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5435" name="Group 75">
            <a:extLst>
              <a:ext uri="{FF2B5EF4-FFF2-40B4-BE49-F238E27FC236}">
                <a16:creationId xmlns:a16="http://schemas.microsoft.com/office/drawing/2014/main" id="{ED49D85E-5734-4222-9B99-4AD74F12BAD1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5436" name="WordArt 76">
              <a:extLst>
                <a:ext uri="{FF2B5EF4-FFF2-40B4-BE49-F238E27FC236}">
                  <a16:creationId xmlns:a16="http://schemas.microsoft.com/office/drawing/2014/main" id="{FCCB7571-EDB2-4880-8819-772592B055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5437" name="WordArt 77">
              <a:extLst>
                <a:ext uri="{FF2B5EF4-FFF2-40B4-BE49-F238E27FC236}">
                  <a16:creationId xmlns:a16="http://schemas.microsoft.com/office/drawing/2014/main" id="{1773A41D-3F67-4B2D-8DE6-8678FC40AA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5438" name="Group 78">
            <a:extLst>
              <a:ext uri="{FF2B5EF4-FFF2-40B4-BE49-F238E27FC236}">
                <a16:creationId xmlns:a16="http://schemas.microsoft.com/office/drawing/2014/main" id="{09EB9C49-C7D4-4E6D-A565-9E91EA87B83D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5439" name="WordArt 79">
              <a:extLst>
                <a:ext uri="{FF2B5EF4-FFF2-40B4-BE49-F238E27FC236}">
                  <a16:creationId xmlns:a16="http://schemas.microsoft.com/office/drawing/2014/main" id="{49749E21-B289-4DC1-9BD3-2C04F7B8F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5440" name="WordArt 80">
              <a:extLst>
                <a:ext uri="{FF2B5EF4-FFF2-40B4-BE49-F238E27FC236}">
                  <a16:creationId xmlns:a16="http://schemas.microsoft.com/office/drawing/2014/main" id="{DEB5E9C5-CB7C-48EA-85FB-1E194FFB47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5441" name="Group 81">
            <a:extLst>
              <a:ext uri="{FF2B5EF4-FFF2-40B4-BE49-F238E27FC236}">
                <a16:creationId xmlns:a16="http://schemas.microsoft.com/office/drawing/2014/main" id="{0EC4CDC3-2B42-4716-B7C5-C73C0DFAE8FB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5442" name="WordArt 82">
              <a:extLst>
                <a:ext uri="{FF2B5EF4-FFF2-40B4-BE49-F238E27FC236}">
                  <a16:creationId xmlns:a16="http://schemas.microsoft.com/office/drawing/2014/main" id="{11607209-6EF5-4AA6-9E7B-B5D1E7FA64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5443" name="WordArt 83">
              <a:extLst>
                <a:ext uri="{FF2B5EF4-FFF2-40B4-BE49-F238E27FC236}">
                  <a16:creationId xmlns:a16="http://schemas.microsoft.com/office/drawing/2014/main" id="{6E4AA7CC-E1C3-4AC1-918A-86FE7742E3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5444" name="Group 84">
            <a:extLst>
              <a:ext uri="{FF2B5EF4-FFF2-40B4-BE49-F238E27FC236}">
                <a16:creationId xmlns:a16="http://schemas.microsoft.com/office/drawing/2014/main" id="{02472508-FB6A-48F8-B26C-E48F4DA74FF8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5445" name="WordArt 85">
              <a:extLst>
                <a:ext uri="{FF2B5EF4-FFF2-40B4-BE49-F238E27FC236}">
                  <a16:creationId xmlns:a16="http://schemas.microsoft.com/office/drawing/2014/main" id="{F49FA87F-CADF-4D80-9F84-B995E5150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5446" name="WordArt 86">
              <a:extLst>
                <a:ext uri="{FF2B5EF4-FFF2-40B4-BE49-F238E27FC236}">
                  <a16:creationId xmlns:a16="http://schemas.microsoft.com/office/drawing/2014/main" id="{92813F8B-6BDD-4340-BDC2-1F9C47C260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5447" name="Group 87">
            <a:extLst>
              <a:ext uri="{FF2B5EF4-FFF2-40B4-BE49-F238E27FC236}">
                <a16:creationId xmlns:a16="http://schemas.microsoft.com/office/drawing/2014/main" id="{AD0F865C-C325-49AA-AD9A-2F7AB4046A9D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5448" name="WordArt 88">
              <a:extLst>
                <a:ext uri="{FF2B5EF4-FFF2-40B4-BE49-F238E27FC236}">
                  <a16:creationId xmlns:a16="http://schemas.microsoft.com/office/drawing/2014/main" id="{ABB87EC6-CC01-485B-BC10-E5C8DF51F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5449" name="WordArt 89">
              <a:extLst>
                <a:ext uri="{FF2B5EF4-FFF2-40B4-BE49-F238E27FC236}">
                  <a16:creationId xmlns:a16="http://schemas.microsoft.com/office/drawing/2014/main" id="{505EFE1F-7513-4B50-99D2-DCEC6C8E8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5450" name="Group 90">
            <a:extLst>
              <a:ext uri="{FF2B5EF4-FFF2-40B4-BE49-F238E27FC236}">
                <a16:creationId xmlns:a16="http://schemas.microsoft.com/office/drawing/2014/main" id="{9CE2D8AC-30F6-435D-8E84-A922775BED12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5451" name="WordArt 91">
              <a:extLst>
                <a:ext uri="{FF2B5EF4-FFF2-40B4-BE49-F238E27FC236}">
                  <a16:creationId xmlns:a16="http://schemas.microsoft.com/office/drawing/2014/main" id="{0F372AFD-3BDE-4325-AB20-D8A0AAD08F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5452" name="WordArt 92">
              <a:extLst>
                <a:ext uri="{FF2B5EF4-FFF2-40B4-BE49-F238E27FC236}">
                  <a16:creationId xmlns:a16="http://schemas.microsoft.com/office/drawing/2014/main" id="{61A525A8-D226-4BA0-B4E4-CB59DA1718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8" name="Group 4">
            <a:extLst>
              <a:ext uri="{FF2B5EF4-FFF2-40B4-BE49-F238E27FC236}">
                <a16:creationId xmlns:a16="http://schemas.microsoft.com/office/drawing/2014/main" id="{70BC25F0-BF16-4782-9655-D4319A560A4E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569913"/>
            <a:ext cx="12242800" cy="7921625"/>
            <a:chOff x="176" y="359"/>
            <a:chExt cx="7712" cy="4990"/>
          </a:xfrm>
        </p:grpSpPr>
        <p:sp>
          <p:nvSpPr>
            <p:cNvPr id="16389" name="Freeform 5">
              <a:extLst>
                <a:ext uri="{FF2B5EF4-FFF2-40B4-BE49-F238E27FC236}">
                  <a16:creationId xmlns:a16="http://schemas.microsoft.com/office/drawing/2014/main" id="{4ACC7A66-B37B-48F7-B972-9CD7E3A7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397 w 2268"/>
                <a:gd name="T1" fmla="*/ 2552 h 2835"/>
                <a:gd name="T2" fmla="*/ 340 w 2268"/>
                <a:gd name="T3" fmla="*/ 2665 h 2835"/>
                <a:gd name="T4" fmla="*/ 397 w 2268"/>
                <a:gd name="T5" fmla="*/ 2722 h 2835"/>
                <a:gd name="T6" fmla="*/ 340 w 2268"/>
                <a:gd name="T7" fmla="*/ 2778 h 2835"/>
                <a:gd name="T8" fmla="*/ 0 w 2268"/>
                <a:gd name="T9" fmla="*/ 2665 h 2835"/>
                <a:gd name="T10" fmla="*/ 56 w 2268"/>
                <a:gd name="T11" fmla="*/ 2552 h 2835"/>
                <a:gd name="T12" fmla="*/ 113 w 2268"/>
                <a:gd name="T13" fmla="*/ 2495 h 2835"/>
                <a:gd name="T14" fmla="*/ 170 w 2268"/>
                <a:gd name="T15" fmla="*/ 2438 h 2835"/>
                <a:gd name="T16" fmla="*/ 227 w 2268"/>
                <a:gd name="T17" fmla="*/ 2155 h 2835"/>
                <a:gd name="T18" fmla="*/ 340 w 2268"/>
                <a:gd name="T19" fmla="*/ 1871 h 2835"/>
                <a:gd name="T20" fmla="*/ 397 w 2268"/>
                <a:gd name="T21" fmla="*/ 1758 h 2835"/>
                <a:gd name="T22" fmla="*/ 453 w 2268"/>
                <a:gd name="T23" fmla="*/ 1644 h 2835"/>
                <a:gd name="T24" fmla="*/ 510 w 2268"/>
                <a:gd name="T25" fmla="*/ 1588 h 2835"/>
                <a:gd name="T26" fmla="*/ 567 w 2268"/>
                <a:gd name="T27" fmla="*/ 1531 h 2835"/>
                <a:gd name="T28" fmla="*/ 737 w 2268"/>
                <a:gd name="T29" fmla="*/ 1474 h 2835"/>
                <a:gd name="T30" fmla="*/ 907 w 2268"/>
                <a:gd name="T31" fmla="*/ 1361 h 2835"/>
                <a:gd name="T32" fmla="*/ 964 w 2268"/>
                <a:gd name="T33" fmla="*/ 1247 h 2835"/>
                <a:gd name="T34" fmla="*/ 1020 w 2268"/>
                <a:gd name="T35" fmla="*/ 1134 h 2835"/>
                <a:gd name="T36" fmla="*/ 1190 w 2268"/>
                <a:gd name="T37" fmla="*/ 794 h 2835"/>
                <a:gd name="T38" fmla="*/ 1134 w 2268"/>
                <a:gd name="T39" fmla="*/ 737 h 2835"/>
                <a:gd name="T40" fmla="*/ 1077 w 2268"/>
                <a:gd name="T41" fmla="*/ 680 h 2835"/>
                <a:gd name="T42" fmla="*/ 1134 w 2268"/>
                <a:gd name="T43" fmla="*/ 567 h 2835"/>
                <a:gd name="T44" fmla="*/ 1077 w 2268"/>
                <a:gd name="T45" fmla="*/ 510 h 2835"/>
                <a:gd name="T46" fmla="*/ 1417 w 2268"/>
                <a:gd name="T47" fmla="*/ 397 h 2835"/>
                <a:gd name="T48" fmla="*/ 1474 w 2268"/>
                <a:gd name="T49" fmla="*/ 283 h 2835"/>
                <a:gd name="T50" fmla="*/ 1531 w 2268"/>
                <a:gd name="T51" fmla="*/ 170 h 2835"/>
                <a:gd name="T52" fmla="*/ 1587 w 2268"/>
                <a:gd name="T53" fmla="*/ 0 h 2835"/>
                <a:gd name="T54" fmla="*/ 1758 w 2268"/>
                <a:gd name="T55" fmla="*/ 113 h 2835"/>
                <a:gd name="T56" fmla="*/ 1814 w 2268"/>
                <a:gd name="T57" fmla="*/ 397 h 2835"/>
                <a:gd name="T58" fmla="*/ 2268 w 2268"/>
                <a:gd name="T59" fmla="*/ 454 h 2835"/>
                <a:gd name="T60" fmla="*/ 2211 w 2268"/>
                <a:gd name="T61" fmla="*/ 567 h 2835"/>
                <a:gd name="T62" fmla="*/ 2154 w 2268"/>
                <a:gd name="T63" fmla="*/ 850 h 2835"/>
                <a:gd name="T64" fmla="*/ 2098 w 2268"/>
                <a:gd name="T65" fmla="*/ 964 h 2835"/>
                <a:gd name="T66" fmla="*/ 2041 w 2268"/>
                <a:gd name="T67" fmla="*/ 1191 h 2835"/>
                <a:gd name="T68" fmla="*/ 2098 w 2268"/>
                <a:gd name="T69" fmla="*/ 1361 h 2835"/>
                <a:gd name="T70" fmla="*/ 2041 w 2268"/>
                <a:gd name="T71" fmla="*/ 1588 h 2835"/>
                <a:gd name="T72" fmla="*/ 2098 w 2268"/>
                <a:gd name="T73" fmla="*/ 1701 h 2835"/>
                <a:gd name="T74" fmla="*/ 1984 w 2268"/>
                <a:gd name="T75" fmla="*/ 1814 h 2835"/>
                <a:gd name="T76" fmla="*/ 2041 w 2268"/>
                <a:gd name="T77" fmla="*/ 1871 h 2835"/>
                <a:gd name="T78" fmla="*/ 1928 w 2268"/>
                <a:gd name="T79" fmla="*/ 2041 h 2835"/>
                <a:gd name="T80" fmla="*/ 1871 w 2268"/>
                <a:gd name="T81" fmla="*/ 1985 h 2835"/>
                <a:gd name="T82" fmla="*/ 1758 w 2268"/>
                <a:gd name="T83" fmla="*/ 2041 h 2835"/>
                <a:gd name="T84" fmla="*/ 1644 w 2268"/>
                <a:gd name="T85" fmla="*/ 1928 h 2835"/>
                <a:gd name="T86" fmla="*/ 1531 w 2268"/>
                <a:gd name="T87" fmla="*/ 1985 h 2835"/>
                <a:gd name="T88" fmla="*/ 1417 w 2268"/>
                <a:gd name="T89" fmla="*/ 1928 h 2835"/>
                <a:gd name="T90" fmla="*/ 1304 w 2268"/>
                <a:gd name="T91" fmla="*/ 2041 h 2835"/>
                <a:gd name="T92" fmla="*/ 1247 w 2268"/>
                <a:gd name="T93" fmla="*/ 2098 h 2835"/>
                <a:gd name="T94" fmla="*/ 1190 w 2268"/>
                <a:gd name="T95" fmla="*/ 2211 h 2835"/>
                <a:gd name="T96" fmla="*/ 1134 w 2268"/>
                <a:gd name="T97" fmla="*/ 2268 h 2835"/>
                <a:gd name="T98" fmla="*/ 964 w 2268"/>
                <a:gd name="T99" fmla="*/ 2211 h 2835"/>
                <a:gd name="T100" fmla="*/ 907 w 2268"/>
                <a:gd name="T101" fmla="*/ 2268 h 2835"/>
                <a:gd name="T102" fmla="*/ 850 w 2268"/>
                <a:gd name="T103" fmla="*/ 2381 h 2835"/>
                <a:gd name="T104" fmla="*/ 737 w 2268"/>
                <a:gd name="T105" fmla="*/ 2495 h 2835"/>
                <a:gd name="T106" fmla="*/ 794 w 2268"/>
                <a:gd name="T107" fmla="*/ 2665 h 2835"/>
                <a:gd name="T108" fmla="*/ 850 w 2268"/>
                <a:gd name="T109" fmla="*/ 2722 h 2835"/>
                <a:gd name="T110" fmla="*/ 794 w 2268"/>
                <a:gd name="T111" fmla="*/ 2835 h 2835"/>
                <a:gd name="T112" fmla="*/ 623 w 2268"/>
                <a:gd name="T113" fmla="*/ 2665 h 2835"/>
                <a:gd name="T114" fmla="*/ 567 w 2268"/>
                <a:gd name="T115" fmla="*/ 2722 h 2835"/>
                <a:gd name="T116" fmla="*/ 510 w 2268"/>
                <a:gd name="T117" fmla="*/ 2835 h 2835"/>
                <a:gd name="T118" fmla="*/ 453 w 2268"/>
                <a:gd name="T119" fmla="*/ 2722 h 2835"/>
                <a:gd name="T120" fmla="*/ 510 w 2268"/>
                <a:gd name="T121" fmla="*/ 2608 h 2835"/>
                <a:gd name="T122" fmla="*/ 453 w 2268"/>
                <a:gd name="T12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8" h="2835">
                  <a:moveTo>
                    <a:pt x="397" y="2495"/>
                  </a:moveTo>
                  <a:lnTo>
                    <a:pt x="397" y="2552"/>
                  </a:lnTo>
                  <a:lnTo>
                    <a:pt x="340" y="2552"/>
                  </a:lnTo>
                  <a:lnTo>
                    <a:pt x="340" y="2665"/>
                  </a:lnTo>
                  <a:lnTo>
                    <a:pt x="397" y="2665"/>
                  </a:lnTo>
                  <a:lnTo>
                    <a:pt x="397" y="2722"/>
                  </a:lnTo>
                  <a:lnTo>
                    <a:pt x="340" y="2722"/>
                  </a:lnTo>
                  <a:lnTo>
                    <a:pt x="340" y="2778"/>
                  </a:lnTo>
                  <a:lnTo>
                    <a:pt x="0" y="2778"/>
                  </a:lnTo>
                  <a:lnTo>
                    <a:pt x="0" y="2665"/>
                  </a:lnTo>
                  <a:lnTo>
                    <a:pt x="56" y="2665"/>
                  </a:lnTo>
                  <a:lnTo>
                    <a:pt x="56" y="2552"/>
                  </a:lnTo>
                  <a:lnTo>
                    <a:pt x="113" y="2552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438"/>
                  </a:lnTo>
                  <a:lnTo>
                    <a:pt x="227" y="2438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71"/>
                  </a:lnTo>
                  <a:lnTo>
                    <a:pt x="397" y="1871"/>
                  </a:lnTo>
                  <a:lnTo>
                    <a:pt x="397" y="1758"/>
                  </a:lnTo>
                  <a:lnTo>
                    <a:pt x="453" y="1758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90" y="1134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0"/>
                  </a:lnTo>
                  <a:lnTo>
                    <a:pt x="1758" y="0"/>
                  </a:lnTo>
                  <a:lnTo>
                    <a:pt x="1758" y="113"/>
                  </a:lnTo>
                  <a:lnTo>
                    <a:pt x="1814" y="113"/>
                  </a:lnTo>
                  <a:lnTo>
                    <a:pt x="1814" y="397"/>
                  </a:lnTo>
                  <a:lnTo>
                    <a:pt x="2268" y="397"/>
                  </a:lnTo>
                  <a:lnTo>
                    <a:pt x="2268" y="454"/>
                  </a:lnTo>
                  <a:lnTo>
                    <a:pt x="2211" y="454"/>
                  </a:lnTo>
                  <a:lnTo>
                    <a:pt x="2211" y="567"/>
                  </a:lnTo>
                  <a:lnTo>
                    <a:pt x="2154" y="567"/>
                  </a:lnTo>
                  <a:lnTo>
                    <a:pt x="2154" y="850"/>
                  </a:lnTo>
                  <a:lnTo>
                    <a:pt x="2098" y="850"/>
                  </a:lnTo>
                  <a:lnTo>
                    <a:pt x="2098" y="964"/>
                  </a:lnTo>
                  <a:lnTo>
                    <a:pt x="2041" y="964"/>
                  </a:lnTo>
                  <a:lnTo>
                    <a:pt x="2041" y="1191"/>
                  </a:lnTo>
                  <a:lnTo>
                    <a:pt x="2098" y="1191"/>
                  </a:lnTo>
                  <a:lnTo>
                    <a:pt x="2098" y="1361"/>
                  </a:lnTo>
                  <a:lnTo>
                    <a:pt x="2041" y="1361"/>
                  </a:lnTo>
                  <a:lnTo>
                    <a:pt x="2041" y="1588"/>
                  </a:lnTo>
                  <a:lnTo>
                    <a:pt x="2098" y="1588"/>
                  </a:lnTo>
                  <a:lnTo>
                    <a:pt x="2098" y="1701"/>
                  </a:lnTo>
                  <a:lnTo>
                    <a:pt x="1984" y="1701"/>
                  </a:lnTo>
                  <a:lnTo>
                    <a:pt x="1984" y="1814"/>
                  </a:lnTo>
                  <a:lnTo>
                    <a:pt x="2041" y="1814"/>
                  </a:lnTo>
                  <a:lnTo>
                    <a:pt x="2041" y="1871"/>
                  </a:lnTo>
                  <a:lnTo>
                    <a:pt x="1928" y="1871"/>
                  </a:lnTo>
                  <a:lnTo>
                    <a:pt x="1928" y="2041"/>
                  </a:lnTo>
                  <a:lnTo>
                    <a:pt x="1871" y="2041"/>
                  </a:lnTo>
                  <a:lnTo>
                    <a:pt x="1871" y="1985"/>
                  </a:lnTo>
                  <a:lnTo>
                    <a:pt x="1758" y="1985"/>
                  </a:lnTo>
                  <a:lnTo>
                    <a:pt x="1758" y="2041"/>
                  </a:lnTo>
                  <a:lnTo>
                    <a:pt x="1644" y="2041"/>
                  </a:lnTo>
                  <a:lnTo>
                    <a:pt x="1644" y="1928"/>
                  </a:lnTo>
                  <a:lnTo>
                    <a:pt x="1531" y="1928"/>
                  </a:lnTo>
                  <a:lnTo>
                    <a:pt x="1531" y="1985"/>
                  </a:lnTo>
                  <a:lnTo>
                    <a:pt x="1417" y="1985"/>
                  </a:lnTo>
                  <a:lnTo>
                    <a:pt x="1417" y="1928"/>
                  </a:lnTo>
                  <a:lnTo>
                    <a:pt x="1304" y="1928"/>
                  </a:lnTo>
                  <a:lnTo>
                    <a:pt x="1304" y="2041"/>
                  </a:lnTo>
                  <a:lnTo>
                    <a:pt x="1247" y="2041"/>
                  </a:lnTo>
                  <a:lnTo>
                    <a:pt x="1247" y="2098"/>
                  </a:lnTo>
                  <a:lnTo>
                    <a:pt x="1190" y="2098"/>
                  </a:lnTo>
                  <a:lnTo>
                    <a:pt x="1190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964" y="2268"/>
                  </a:lnTo>
                  <a:lnTo>
                    <a:pt x="96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850" y="2268"/>
                  </a:lnTo>
                  <a:lnTo>
                    <a:pt x="850" y="2381"/>
                  </a:lnTo>
                  <a:lnTo>
                    <a:pt x="737" y="2381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665"/>
                  </a:lnTo>
                  <a:lnTo>
                    <a:pt x="850" y="2665"/>
                  </a:lnTo>
                  <a:lnTo>
                    <a:pt x="850" y="2722"/>
                  </a:lnTo>
                  <a:lnTo>
                    <a:pt x="794" y="2722"/>
                  </a:lnTo>
                  <a:lnTo>
                    <a:pt x="794" y="2835"/>
                  </a:lnTo>
                  <a:lnTo>
                    <a:pt x="623" y="2835"/>
                  </a:lnTo>
                  <a:lnTo>
                    <a:pt x="623" y="2665"/>
                  </a:lnTo>
                  <a:lnTo>
                    <a:pt x="567" y="2665"/>
                  </a:lnTo>
                  <a:lnTo>
                    <a:pt x="567" y="2722"/>
                  </a:lnTo>
                  <a:lnTo>
                    <a:pt x="510" y="2722"/>
                  </a:lnTo>
                  <a:lnTo>
                    <a:pt x="510" y="2835"/>
                  </a:lnTo>
                  <a:lnTo>
                    <a:pt x="453" y="2835"/>
                  </a:lnTo>
                  <a:lnTo>
                    <a:pt x="453" y="2722"/>
                  </a:lnTo>
                  <a:lnTo>
                    <a:pt x="510" y="2722"/>
                  </a:lnTo>
                  <a:lnTo>
                    <a:pt x="510" y="2608"/>
                  </a:lnTo>
                  <a:lnTo>
                    <a:pt x="453" y="2608"/>
                  </a:lnTo>
                  <a:lnTo>
                    <a:pt x="453" y="2495"/>
                  </a:lnTo>
                  <a:lnTo>
                    <a:pt x="397" y="24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0" name="Freeform 6">
              <a:extLst>
                <a:ext uri="{FF2B5EF4-FFF2-40B4-BE49-F238E27FC236}">
                  <a16:creationId xmlns:a16="http://schemas.microsoft.com/office/drawing/2014/main" id="{747FFB1D-F4B9-4963-8001-7D84A8750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93"/>
              <a:ext cx="1644" cy="2665"/>
            </a:xfrm>
            <a:custGeom>
              <a:avLst/>
              <a:gdLst>
                <a:gd name="T0" fmla="*/ 794 w 1644"/>
                <a:gd name="T1" fmla="*/ 2608 h 2665"/>
                <a:gd name="T2" fmla="*/ 623 w 1644"/>
                <a:gd name="T3" fmla="*/ 2552 h 2665"/>
                <a:gd name="T4" fmla="*/ 680 w 1644"/>
                <a:gd name="T5" fmla="*/ 2382 h 2665"/>
                <a:gd name="T6" fmla="*/ 510 w 1644"/>
                <a:gd name="T7" fmla="*/ 2211 h 2665"/>
                <a:gd name="T8" fmla="*/ 453 w 1644"/>
                <a:gd name="T9" fmla="*/ 2155 h 2665"/>
                <a:gd name="T10" fmla="*/ 397 w 1644"/>
                <a:gd name="T11" fmla="*/ 2098 h 2665"/>
                <a:gd name="T12" fmla="*/ 340 w 1644"/>
                <a:gd name="T13" fmla="*/ 1985 h 2665"/>
                <a:gd name="T14" fmla="*/ 283 w 1644"/>
                <a:gd name="T15" fmla="*/ 1474 h 2665"/>
                <a:gd name="T16" fmla="*/ 113 w 1644"/>
                <a:gd name="T17" fmla="*/ 1361 h 2665"/>
                <a:gd name="T18" fmla="*/ 56 w 1644"/>
                <a:gd name="T19" fmla="*/ 1304 h 2665"/>
                <a:gd name="T20" fmla="*/ 56 w 1644"/>
                <a:gd name="T21" fmla="*/ 1134 h 2665"/>
                <a:gd name="T22" fmla="*/ 0 w 1644"/>
                <a:gd name="T23" fmla="*/ 794 h 2665"/>
                <a:gd name="T24" fmla="*/ 113 w 1644"/>
                <a:gd name="T25" fmla="*/ 737 h 2665"/>
                <a:gd name="T26" fmla="*/ 227 w 1644"/>
                <a:gd name="T27" fmla="*/ 794 h 2665"/>
                <a:gd name="T28" fmla="*/ 283 w 1644"/>
                <a:gd name="T29" fmla="*/ 907 h 2665"/>
                <a:gd name="T30" fmla="*/ 340 w 1644"/>
                <a:gd name="T31" fmla="*/ 851 h 2665"/>
                <a:gd name="T32" fmla="*/ 397 w 1644"/>
                <a:gd name="T33" fmla="*/ 737 h 2665"/>
                <a:gd name="T34" fmla="*/ 453 w 1644"/>
                <a:gd name="T35" fmla="*/ 624 h 2665"/>
                <a:gd name="T36" fmla="*/ 510 w 1644"/>
                <a:gd name="T37" fmla="*/ 567 h 2665"/>
                <a:gd name="T38" fmla="*/ 567 w 1644"/>
                <a:gd name="T39" fmla="*/ 454 h 2665"/>
                <a:gd name="T40" fmla="*/ 510 w 1644"/>
                <a:gd name="T41" fmla="*/ 227 h 2665"/>
                <a:gd name="T42" fmla="*/ 567 w 1644"/>
                <a:gd name="T43" fmla="*/ 170 h 2665"/>
                <a:gd name="T44" fmla="*/ 623 w 1644"/>
                <a:gd name="T45" fmla="*/ 57 h 2665"/>
                <a:gd name="T46" fmla="*/ 680 w 1644"/>
                <a:gd name="T47" fmla="*/ 0 h 2665"/>
                <a:gd name="T48" fmla="*/ 850 w 1644"/>
                <a:gd name="T49" fmla="*/ 113 h 2665"/>
                <a:gd name="T50" fmla="*/ 907 w 1644"/>
                <a:gd name="T51" fmla="*/ 227 h 2665"/>
                <a:gd name="T52" fmla="*/ 850 w 1644"/>
                <a:gd name="T53" fmla="*/ 624 h 2665"/>
                <a:gd name="T54" fmla="*/ 964 w 1644"/>
                <a:gd name="T55" fmla="*/ 737 h 2665"/>
                <a:gd name="T56" fmla="*/ 1020 w 1644"/>
                <a:gd name="T57" fmla="*/ 794 h 2665"/>
                <a:gd name="T58" fmla="*/ 1134 w 1644"/>
                <a:gd name="T59" fmla="*/ 851 h 2665"/>
                <a:gd name="T60" fmla="*/ 1077 w 1644"/>
                <a:gd name="T61" fmla="*/ 907 h 2665"/>
                <a:gd name="T62" fmla="*/ 1134 w 1644"/>
                <a:gd name="T63" fmla="*/ 1134 h 2665"/>
                <a:gd name="T64" fmla="*/ 1190 w 1644"/>
                <a:gd name="T65" fmla="*/ 1304 h 2665"/>
                <a:gd name="T66" fmla="*/ 1304 w 1644"/>
                <a:gd name="T67" fmla="*/ 1361 h 2665"/>
                <a:gd name="T68" fmla="*/ 1417 w 1644"/>
                <a:gd name="T69" fmla="*/ 1474 h 2665"/>
                <a:gd name="T70" fmla="*/ 1361 w 1644"/>
                <a:gd name="T71" fmla="*/ 1588 h 2665"/>
                <a:gd name="T72" fmla="*/ 1531 w 1644"/>
                <a:gd name="T73" fmla="*/ 1531 h 2665"/>
                <a:gd name="T74" fmla="*/ 1587 w 1644"/>
                <a:gd name="T75" fmla="*/ 1588 h 2665"/>
                <a:gd name="T76" fmla="*/ 1644 w 1644"/>
                <a:gd name="T77" fmla="*/ 1701 h 2665"/>
                <a:gd name="T78" fmla="*/ 1587 w 1644"/>
                <a:gd name="T79" fmla="*/ 1758 h 2665"/>
                <a:gd name="T80" fmla="*/ 1644 w 1644"/>
                <a:gd name="T81" fmla="*/ 1871 h 2665"/>
                <a:gd name="T82" fmla="*/ 1587 w 1644"/>
                <a:gd name="T83" fmla="*/ 1815 h 2665"/>
                <a:gd name="T84" fmla="*/ 1531 w 1644"/>
                <a:gd name="T85" fmla="*/ 1928 h 2665"/>
                <a:gd name="T86" fmla="*/ 1417 w 1644"/>
                <a:gd name="T87" fmla="*/ 2041 h 2665"/>
                <a:gd name="T88" fmla="*/ 1474 w 1644"/>
                <a:gd name="T89" fmla="*/ 2325 h 2665"/>
                <a:gd name="T90" fmla="*/ 1531 w 1644"/>
                <a:gd name="T91" fmla="*/ 2552 h 2665"/>
                <a:gd name="T92" fmla="*/ 1474 w 1644"/>
                <a:gd name="T93" fmla="*/ 2665 h 2665"/>
                <a:gd name="T94" fmla="*/ 1417 w 1644"/>
                <a:gd name="T95" fmla="*/ 2495 h 2665"/>
                <a:gd name="T96" fmla="*/ 1247 w 1644"/>
                <a:gd name="T97" fmla="*/ 2438 h 2665"/>
                <a:gd name="T98" fmla="*/ 1190 w 1644"/>
                <a:gd name="T99" fmla="*/ 2382 h 2665"/>
                <a:gd name="T100" fmla="*/ 1077 w 1644"/>
                <a:gd name="T101" fmla="*/ 2325 h 2665"/>
                <a:gd name="T102" fmla="*/ 964 w 1644"/>
                <a:gd name="T103" fmla="*/ 2382 h 2665"/>
                <a:gd name="T104" fmla="*/ 907 w 1644"/>
                <a:gd name="T105" fmla="*/ 2438 h 2665"/>
                <a:gd name="T106" fmla="*/ 850 w 1644"/>
                <a:gd name="T107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4" h="2665">
                  <a:moveTo>
                    <a:pt x="850" y="2608"/>
                  </a:moveTo>
                  <a:lnTo>
                    <a:pt x="794" y="2608"/>
                  </a:lnTo>
                  <a:lnTo>
                    <a:pt x="794" y="2552"/>
                  </a:lnTo>
                  <a:lnTo>
                    <a:pt x="623" y="2552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1"/>
                  </a:lnTo>
                  <a:lnTo>
                    <a:pt x="510" y="2211"/>
                  </a:lnTo>
                  <a:lnTo>
                    <a:pt x="510" y="2155"/>
                  </a:lnTo>
                  <a:lnTo>
                    <a:pt x="453" y="2155"/>
                  </a:lnTo>
                  <a:lnTo>
                    <a:pt x="453" y="2098"/>
                  </a:lnTo>
                  <a:lnTo>
                    <a:pt x="397" y="2098"/>
                  </a:lnTo>
                  <a:lnTo>
                    <a:pt x="397" y="1985"/>
                  </a:lnTo>
                  <a:lnTo>
                    <a:pt x="340" y="1985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61"/>
                  </a:lnTo>
                  <a:lnTo>
                    <a:pt x="113" y="1361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190" y="1134"/>
                  </a:lnTo>
                  <a:lnTo>
                    <a:pt x="1190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417" y="1361"/>
                  </a:lnTo>
                  <a:lnTo>
                    <a:pt x="1417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7" y="1531"/>
                  </a:lnTo>
                  <a:lnTo>
                    <a:pt x="1587" y="1588"/>
                  </a:lnTo>
                  <a:lnTo>
                    <a:pt x="1644" y="1588"/>
                  </a:lnTo>
                  <a:lnTo>
                    <a:pt x="1644" y="1701"/>
                  </a:lnTo>
                  <a:lnTo>
                    <a:pt x="1587" y="1701"/>
                  </a:lnTo>
                  <a:lnTo>
                    <a:pt x="1587" y="1758"/>
                  </a:lnTo>
                  <a:lnTo>
                    <a:pt x="1644" y="1758"/>
                  </a:lnTo>
                  <a:lnTo>
                    <a:pt x="1644" y="1871"/>
                  </a:lnTo>
                  <a:lnTo>
                    <a:pt x="1587" y="1871"/>
                  </a:lnTo>
                  <a:lnTo>
                    <a:pt x="1587" y="1815"/>
                  </a:lnTo>
                  <a:lnTo>
                    <a:pt x="1531" y="1815"/>
                  </a:lnTo>
                  <a:lnTo>
                    <a:pt x="1531" y="1928"/>
                  </a:lnTo>
                  <a:lnTo>
                    <a:pt x="1417" y="1928"/>
                  </a:lnTo>
                  <a:lnTo>
                    <a:pt x="1417" y="2041"/>
                  </a:lnTo>
                  <a:lnTo>
                    <a:pt x="1474" y="2041"/>
                  </a:lnTo>
                  <a:lnTo>
                    <a:pt x="1474" y="2325"/>
                  </a:lnTo>
                  <a:lnTo>
                    <a:pt x="1531" y="2325"/>
                  </a:lnTo>
                  <a:lnTo>
                    <a:pt x="1531" y="2552"/>
                  </a:lnTo>
                  <a:lnTo>
                    <a:pt x="1474" y="2552"/>
                  </a:lnTo>
                  <a:lnTo>
                    <a:pt x="1474" y="2665"/>
                  </a:lnTo>
                  <a:lnTo>
                    <a:pt x="1417" y="2665"/>
                  </a:lnTo>
                  <a:lnTo>
                    <a:pt x="1417" y="2495"/>
                  </a:lnTo>
                  <a:lnTo>
                    <a:pt x="1247" y="2495"/>
                  </a:lnTo>
                  <a:lnTo>
                    <a:pt x="1247" y="2438"/>
                  </a:lnTo>
                  <a:lnTo>
                    <a:pt x="1190" y="2438"/>
                  </a:lnTo>
                  <a:lnTo>
                    <a:pt x="1190" y="2382"/>
                  </a:lnTo>
                  <a:lnTo>
                    <a:pt x="1077" y="2382"/>
                  </a:lnTo>
                  <a:lnTo>
                    <a:pt x="1077" y="2325"/>
                  </a:lnTo>
                  <a:lnTo>
                    <a:pt x="964" y="2325"/>
                  </a:lnTo>
                  <a:lnTo>
                    <a:pt x="964" y="2382"/>
                  </a:lnTo>
                  <a:lnTo>
                    <a:pt x="907" y="2382"/>
                  </a:lnTo>
                  <a:lnTo>
                    <a:pt x="907" y="2438"/>
                  </a:lnTo>
                  <a:lnTo>
                    <a:pt x="850" y="2438"/>
                  </a:lnTo>
                  <a:lnTo>
                    <a:pt x="850" y="26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1" name="Rectangle 7">
              <a:extLst>
                <a:ext uri="{FF2B5EF4-FFF2-40B4-BE49-F238E27FC236}">
                  <a16:creationId xmlns:a16="http://schemas.microsoft.com/office/drawing/2014/main" id="{51C06073-12A6-49CC-BFC5-AEAB40042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4" y="3931"/>
              <a:ext cx="5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2" name="Freeform 8">
              <a:extLst>
                <a:ext uri="{FF2B5EF4-FFF2-40B4-BE49-F238E27FC236}">
                  <a16:creationId xmlns:a16="http://schemas.microsoft.com/office/drawing/2014/main" id="{B0B96392-649A-4956-A04E-40D271A13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2967"/>
              <a:ext cx="283" cy="114"/>
            </a:xfrm>
            <a:custGeom>
              <a:avLst/>
              <a:gdLst>
                <a:gd name="T0" fmla="*/ 283 w 283"/>
                <a:gd name="T1" fmla="*/ 0 h 114"/>
                <a:gd name="T2" fmla="*/ 0 w 283"/>
                <a:gd name="T3" fmla="*/ 0 h 114"/>
                <a:gd name="T4" fmla="*/ 0 w 283"/>
                <a:gd name="T5" fmla="*/ 114 h 114"/>
                <a:gd name="T6" fmla="*/ 170 w 283"/>
                <a:gd name="T7" fmla="*/ 114 h 114"/>
                <a:gd name="T8" fmla="*/ 170 w 283"/>
                <a:gd name="T9" fmla="*/ 57 h 114"/>
                <a:gd name="T10" fmla="*/ 283 w 283"/>
                <a:gd name="T11" fmla="*/ 57 h 114"/>
                <a:gd name="T12" fmla="*/ 283 w 28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4">
                  <a:moveTo>
                    <a:pt x="28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Freeform 9">
              <a:extLst>
                <a:ext uri="{FF2B5EF4-FFF2-40B4-BE49-F238E27FC236}">
                  <a16:creationId xmlns:a16="http://schemas.microsoft.com/office/drawing/2014/main" id="{FE308529-4F39-428D-8320-7A44F213D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78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170 w 170"/>
                <a:gd name="T3" fmla="*/ 0 h 113"/>
                <a:gd name="T4" fmla="*/ 170 w 170"/>
                <a:gd name="T5" fmla="*/ 113 h 113"/>
                <a:gd name="T6" fmla="*/ 114 w 170"/>
                <a:gd name="T7" fmla="*/ 113 h 113"/>
                <a:gd name="T8" fmla="*/ 114 w 170"/>
                <a:gd name="T9" fmla="*/ 56 h 113"/>
                <a:gd name="T10" fmla="*/ 0 w 170"/>
                <a:gd name="T11" fmla="*/ 56 h 113"/>
                <a:gd name="T12" fmla="*/ 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4" name="Freeform 10">
              <a:extLst>
                <a:ext uri="{FF2B5EF4-FFF2-40B4-BE49-F238E27FC236}">
                  <a16:creationId xmlns:a16="http://schemas.microsoft.com/office/drawing/2014/main" id="{223EC6AC-C470-427D-A64F-ADDDE7E2E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2003"/>
              <a:ext cx="170" cy="227"/>
            </a:xfrm>
            <a:custGeom>
              <a:avLst/>
              <a:gdLst>
                <a:gd name="T0" fmla="*/ 56 w 170"/>
                <a:gd name="T1" fmla="*/ 227 h 227"/>
                <a:gd name="T2" fmla="*/ 56 w 170"/>
                <a:gd name="T3" fmla="*/ 170 h 227"/>
                <a:gd name="T4" fmla="*/ 113 w 170"/>
                <a:gd name="T5" fmla="*/ 170 h 227"/>
                <a:gd name="T6" fmla="*/ 113 w 170"/>
                <a:gd name="T7" fmla="*/ 114 h 227"/>
                <a:gd name="T8" fmla="*/ 170 w 170"/>
                <a:gd name="T9" fmla="*/ 114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56 w 170"/>
                <a:gd name="T17" fmla="*/ 57 h 227"/>
                <a:gd name="T18" fmla="*/ 56 w 170"/>
                <a:gd name="T19" fmla="*/ 114 h 227"/>
                <a:gd name="T20" fmla="*/ 0 w 170"/>
                <a:gd name="T21" fmla="*/ 114 h 227"/>
                <a:gd name="T22" fmla="*/ 0 w 170"/>
                <a:gd name="T23" fmla="*/ 227 h 227"/>
                <a:gd name="T24" fmla="*/ 56 w 170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7">
                  <a:moveTo>
                    <a:pt x="56" y="227"/>
                  </a:moveTo>
                  <a:lnTo>
                    <a:pt x="56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Freeform 11">
              <a:extLst>
                <a:ext uri="{FF2B5EF4-FFF2-40B4-BE49-F238E27FC236}">
                  <a16:creationId xmlns:a16="http://schemas.microsoft.com/office/drawing/2014/main" id="{DBCBF034-A796-46E2-A035-CACF5099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2117"/>
              <a:ext cx="1418" cy="2438"/>
            </a:xfrm>
            <a:custGeom>
              <a:avLst/>
              <a:gdLst>
                <a:gd name="T0" fmla="*/ 170 w 1418"/>
                <a:gd name="T1" fmla="*/ 2438 h 2438"/>
                <a:gd name="T2" fmla="*/ 57 w 1418"/>
                <a:gd name="T3" fmla="*/ 2325 h 2438"/>
                <a:gd name="T4" fmla="*/ 227 w 1418"/>
                <a:gd name="T5" fmla="*/ 2268 h 2438"/>
                <a:gd name="T6" fmla="*/ 114 w 1418"/>
                <a:gd name="T7" fmla="*/ 1587 h 2438"/>
                <a:gd name="T8" fmla="*/ 57 w 1418"/>
                <a:gd name="T9" fmla="*/ 1474 h 2438"/>
                <a:gd name="T10" fmla="*/ 0 w 1418"/>
                <a:gd name="T11" fmla="*/ 1417 h 2438"/>
                <a:gd name="T12" fmla="*/ 170 w 1418"/>
                <a:gd name="T13" fmla="*/ 1191 h 2438"/>
                <a:gd name="T14" fmla="*/ 227 w 1418"/>
                <a:gd name="T15" fmla="*/ 1134 h 2438"/>
                <a:gd name="T16" fmla="*/ 284 w 1418"/>
                <a:gd name="T17" fmla="*/ 1077 h 2438"/>
                <a:gd name="T18" fmla="*/ 340 w 1418"/>
                <a:gd name="T19" fmla="*/ 964 h 2438"/>
                <a:gd name="T20" fmla="*/ 284 w 1418"/>
                <a:gd name="T21" fmla="*/ 794 h 2438"/>
                <a:gd name="T22" fmla="*/ 227 w 1418"/>
                <a:gd name="T23" fmla="*/ 623 h 2438"/>
                <a:gd name="T24" fmla="*/ 170 w 1418"/>
                <a:gd name="T25" fmla="*/ 567 h 2438"/>
                <a:gd name="T26" fmla="*/ 114 w 1418"/>
                <a:gd name="T27" fmla="*/ 510 h 2438"/>
                <a:gd name="T28" fmla="*/ 57 w 1418"/>
                <a:gd name="T29" fmla="*/ 453 h 2438"/>
                <a:gd name="T30" fmla="*/ 114 w 1418"/>
                <a:gd name="T31" fmla="*/ 340 h 2438"/>
                <a:gd name="T32" fmla="*/ 170 w 1418"/>
                <a:gd name="T33" fmla="*/ 227 h 2438"/>
                <a:gd name="T34" fmla="*/ 284 w 1418"/>
                <a:gd name="T35" fmla="*/ 0 h 2438"/>
                <a:gd name="T36" fmla="*/ 340 w 1418"/>
                <a:gd name="T37" fmla="*/ 113 h 2438"/>
                <a:gd name="T38" fmla="*/ 454 w 1418"/>
                <a:gd name="T39" fmla="*/ 56 h 2438"/>
                <a:gd name="T40" fmla="*/ 624 w 1418"/>
                <a:gd name="T41" fmla="*/ 0 h 2438"/>
                <a:gd name="T42" fmla="*/ 681 w 1418"/>
                <a:gd name="T43" fmla="*/ 56 h 2438"/>
                <a:gd name="T44" fmla="*/ 737 w 1418"/>
                <a:gd name="T45" fmla="*/ 113 h 2438"/>
                <a:gd name="T46" fmla="*/ 794 w 1418"/>
                <a:gd name="T47" fmla="*/ 170 h 2438"/>
                <a:gd name="T48" fmla="*/ 907 w 1418"/>
                <a:gd name="T49" fmla="*/ 283 h 2438"/>
                <a:gd name="T50" fmla="*/ 964 w 1418"/>
                <a:gd name="T51" fmla="*/ 340 h 2438"/>
                <a:gd name="T52" fmla="*/ 1021 w 1418"/>
                <a:gd name="T53" fmla="*/ 397 h 2438"/>
                <a:gd name="T54" fmla="*/ 1418 w 1418"/>
                <a:gd name="T55" fmla="*/ 510 h 2438"/>
                <a:gd name="T56" fmla="*/ 1418 w 1418"/>
                <a:gd name="T57" fmla="*/ 623 h 2438"/>
                <a:gd name="T58" fmla="*/ 1361 w 1418"/>
                <a:gd name="T59" fmla="*/ 680 h 2438"/>
                <a:gd name="T60" fmla="*/ 1304 w 1418"/>
                <a:gd name="T61" fmla="*/ 737 h 2438"/>
                <a:gd name="T62" fmla="*/ 1248 w 1418"/>
                <a:gd name="T63" fmla="*/ 794 h 2438"/>
                <a:gd name="T64" fmla="*/ 1134 w 1418"/>
                <a:gd name="T65" fmla="*/ 907 h 2438"/>
                <a:gd name="T66" fmla="*/ 1078 w 1418"/>
                <a:gd name="T67" fmla="*/ 964 h 2438"/>
                <a:gd name="T68" fmla="*/ 1134 w 1418"/>
                <a:gd name="T69" fmla="*/ 1077 h 2438"/>
                <a:gd name="T70" fmla="*/ 1021 w 1418"/>
                <a:gd name="T71" fmla="*/ 1304 h 2438"/>
                <a:gd name="T72" fmla="*/ 1134 w 1418"/>
                <a:gd name="T73" fmla="*/ 1587 h 2438"/>
                <a:gd name="T74" fmla="*/ 1021 w 1418"/>
                <a:gd name="T75" fmla="*/ 1644 h 2438"/>
                <a:gd name="T76" fmla="*/ 964 w 1418"/>
                <a:gd name="T77" fmla="*/ 1758 h 2438"/>
                <a:gd name="T78" fmla="*/ 851 w 1418"/>
                <a:gd name="T79" fmla="*/ 1644 h 2438"/>
                <a:gd name="T80" fmla="*/ 794 w 1418"/>
                <a:gd name="T81" fmla="*/ 1758 h 2438"/>
                <a:gd name="T82" fmla="*/ 737 w 1418"/>
                <a:gd name="T83" fmla="*/ 1928 h 2438"/>
                <a:gd name="T84" fmla="*/ 624 w 1418"/>
                <a:gd name="T85" fmla="*/ 2041 h 2438"/>
                <a:gd name="T86" fmla="*/ 567 w 1418"/>
                <a:gd name="T87" fmla="*/ 2098 h 2438"/>
                <a:gd name="T88" fmla="*/ 511 w 1418"/>
                <a:gd name="T89" fmla="*/ 2154 h 2438"/>
                <a:gd name="T90" fmla="*/ 454 w 1418"/>
                <a:gd name="T91" fmla="*/ 2211 h 2438"/>
                <a:gd name="T92" fmla="*/ 397 w 1418"/>
                <a:gd name="T93" fmla="*/ 2268 h 2438"/>
                <a:gd name="T94" fmla="*/ 340 w 1418"/>
                <a:gd name="T95" fmla="*/ 2325 h 2438"/>
                <a:gd name="T96" fmla="*/ 284 w 1418"/>
                <a:gd name="T97" fmla="*/ 2438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8" h="2438">
                  <a:moveTo>
                    <a:pt x="284" y="2438"/>
                  </a:moveTo>
                  <a:lnTo>
                    <a:pt x="170" y="2438"/>
                  </a:lnTo>
                  <a:lnTo>
                    <a:pt x="170" y="2325"/>
                  </a:lnTo>
                  <a:lnTo>
                    <a:pt x="57" y="2325"/>
                  </a:lnTo>
                  <a:lnTo>
                    <a:pt x="57" y="2268"/>
                  </a:lnTo>
                  <a:lnTo>
                    <a:pt x="227" y="2268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8" y="907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021" y="1077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964" y="1644"/>
                  </a:lnTo>
                  <a:lnTo>
                    <a:pt x="964" y="1758"/>
                  </a:lnTo>
                  <a:lnTo>
                    <a:pt x="851" y="1758"/>
                  </a:lnTo>
                  <a:lnTo>
                    <a:pt x="851" y="1644"/>
                  </a:lnTo>
                  <a:lnTo>
                    <a:pt x="794" y="164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67" y="2041"/>
                  </a:lnTo>
                  <a:lnTo>
                    <a:pt x="567" y="2098"/>
                  </a:lnTo>
                  <a:lnTo>
                    <a:pt x="511" y="2098"/>
                  </a:lnTo>
                  <a:lnTo>
                    <a:pt x="511" y="2154"/>
                  </a:lnTo>
                  <a:lnTo>
                    <a:pt x="454" y="2154"/>
                  </a:lnTo>
                  <a:lnTo>
                    <a:pt x="454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284" y="2325"/>
                  </a:lnTo>
                  <a:lnTo>
                    <a:pt x="284" y="24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Freeform 12">
              <a:extLst>
                <a:ext uri="{FF2B5EF4-FFF2-40B4-BE49-F238E27FC236}">
                  <a16:creationId xmlns:a16="http://schemas.microsoft.com/office/drawing/2014/main" id="{39B651CD-72EF-46C4-A62C-71C77E7C9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57 w 114"/>
                <a:gd name="T7" fmla="*/ 114 h 114"/>
                <a:gd name="T8" fmla="*/ 57 w 114"/>
                <a:gd name="T9" fmla="*/ 57 h 114"/>
                <a:gd name="T10" fmla="*/ 114 w 114"/>
                <a:gd name="T11" fmla="*/ 57 h 114"/>
                <a:gd name="T12" fmla="*/ 114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Rectangle 13">
              <a:extLst>
                <a:ext uri="{FF2B5EF4-FFF2-40B4-BE49-F238E27FC236}">
                  <a16:creationId xmlns:a16="http://schemas.microsoft.com/office/drawing/2014/main" id="{C661AC62-BCA5-4EB9-8F48-8C48234E1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266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Freeform 14">
              <a:extLst>
                <a:ext uri="{FF2B5EF4-FFF2-40B4-BE49-F238E27FC236}">
                  <a16:creationId xmlns:a16="http://schemas.microsoft.com/office/drawing/2014/main" id="{9D5760DB-BB75-447F-ABF8-42081141D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27"/>
            </a:xfrm>
            <a:custGeom>
              <a:avLst/>
              <a:gdLst>
                <a:gd name="T0" fmla="*/ 397 w 397"/>
                <a:gd name="T1" fmla="*/ 0 h 227"/>
                <a:gd name="T2" fmla="*/ 340 w 397"/>
                <a:gd name="T3" fmla="*/ 0 h 227"/>
                <a:gd name="T4" fmla="*/ 340 w 397"/>
                <a:gd name="T5" fmla="*/ 57 h 227"/>
                <a:gd name="T6" fmla="*/ 0 w 397"/>
                <a:gd name="T7" fmla="*/ 57 h 227"/>
                <a:gd name="T8" fmla="*/ 0 w 397"/>
                <a:gd name="T9" fmla="*/ 227 h 227"/>
                <a:gd name="T10" fmla="*/ 170 w 397"/>
                <a:gd name="T11" fmla="*/ 227 h 227"/>
                <a:gd name="T12" fmla="*/ 170 w 397"/>
                <a:gd name="T13" fmla="*/ 114 h 227"/>
                <a:gd name="T14" fmla="*/ 397 w 397"/>
                <a:gd name="T15" fmla="*/ 114 h 227"/>
                <a:gd name="T16" fmla="*/ 397 w 39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2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Freeform 15">
              <a:extLst>
                <a:ext uri="{FF2B5EF4-FFF2-40B4-BE49-F238E27FC236}">
                  <a16:creationId xmlns:a16="http://schemas.microsoft.com/office/drawing/2014/main" id="{079135CA-7F3C-4465-9A01-6042F456A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1663"/>
              <a:ext cx="1872" cy="964"/>
            </a:xfrm>
            <a:custGeom>
              <a:avLst/>
              <a:gdLst>
                <a:gd name="T0" fmla="*/ 1588 w 1872"/>
                <a:gd name="T1" fmla="*/ 340 h 964"/>
                <a:gd name="T2" fmla="*/ 1305 w 1872"/>
                <a:gd name="T3" fmla="*/ 284 h 964"/>
                <a:gd name="T4" fmla="*/ 1248 w 1872"/>
                <a:gd name="T5" fmla="*/ 397 h 964"/>
                <a:gd name="T6" fmla="*/ 1134 w 1872"/>
                <a:gd name="T7" fmla="*/ 284 h 964"/>
                <a:gd name="T8" fmla="*/ 908 w 1872"/>
                <a:gd name="T9" fmla="*/ 340 h 964"/>
                <a:gd name="T10" fmla="*/ 794 w 1872"/>
                <a:gd name="T11" fmla="*/ 170 h 964"/>
                <a:gd name="T12" fmla="*/ 567 w 1872"/>
                <a:gd name="T13" fmla="*/ 114 h 964"/>
                <a:gd name="T14" fmla="*/ 341 w 1872"/>
                <a:gd name="T15" fmla="*/ 170 h 964"/>
                <a:gd name="T16" fmla="*/ 227 w 1872"/>
                <a:gd name="T17" fmla="*/ 57 h 964"/>
                <a:gd name="T18" fmla="*/ 171 w 1872"/>
                <a:gd name="T19" fmla="*/ 0 h 964"/>
                <a:gd name="T20" fmla="*/ 114 w 1872"/>
                <a:gd name="T21" fmla="*/ 57 h 964"/>
                <a:gd name="T22" fmla="*/ 57 w 1872"/>
                <a:gd name="T23" fmla="*/ 170 h 964"/>
                <a:gd name="T24" fmla="*/ 0 w 1872"/>
                <a:gd name="T25" fmla="*/ 227 h 964"/>
                <a:gd name="T26" fmla="*/ 114 w 1872"/>
                <a:gd name="T27" fmla="*/ 284 h 964"/>
                <a:gd name="T28" fmla="*/ 397 w 1872"/>
                <a:gd name="T29" fmla="*/ 227 h 964"/>
                <a:gd name="T30" fmla="*/ 454 w 1872"/>
                <a:gd name="T31" fmla="*/ 284 h 964"/>
                <a:gd name="T32" fmla="*/ 227 w 1872"/>
                <a:gd name="T33" fmla="*/ 397 h 964"/>
                <a:gd name="T34" fmla="*/ 284 w 1872"/>
                <a:gd name="T35" fmla="*/ 454 h 964"/>
                <a:gd name="T36" fmla="*/ 341 w 1872"/>
                <a:gd name="T37" fmla="*/ 510 h 964"/>
                <a:gd name="T38" fmla="*/ 397 w 1872"/>
                <a:gd name="T39" fmla="*/ 567 h 964"/>
                <a:gd name="T40" fmla="*/ 454 w 1872"/>
                <a:gd name="T41" fmla="*/ 624 h 964"/>
                <a:gd name="T42" fmla="*/ 567 w 1872"/>
                <a:gd name="T43" fmla="*/ 737 h 964"/>
                <a:gd name="T44" fmla="*/ 624 w 1872"/>
                <a:gd name="T45" fmla="*/ 794 h 964"/>
                <a:gd name="T46" fmla="*/ 681 w 1872"/>
                <a:gd name="T47" fmla="*/ 851 h 964"/>
                <a:gd name="T48" fmla="*/ 1078 w 1872"/>
                <a:gd name="T49" fmla="*/ 964 h 964"/>
                <a:gd name="T50" fmla="*/ 1134 w 1872"/>
                <a:gd name="T51" fmla="*/ 907 h 964"/>
                <a:gd name="T52" fmla="*/ 1361 w 1872"/>
                <a:gd name="T53" fmla="*/ 851 h 964"/>
                <a:gd name="T54" fmla="*/ 1418 w 1872"/>
                <a:gd name="T55" fmla="*/ 794 h 964"/>
                <a:gd name="T56" fmla="*/ 1475 w 1872"/>
                <a:gd name="T57" fmla="*/ 681 h 964"/>
                <a:gd name="T58" fmla="*/ 1531 w 1872"/>
                <a:gd name="T59" fmla="*/ 624 h 964"/>
                <a:gd name="T60" fmla="*/ 1588 w 1872"/>
                <a:gd name="T61" fmla="*/ 567 h 964"/>
                <a:gd name="T62" fmla="*/ 1645 w 1872"/>
                <a:gd name="T63" fmla="*/ 624 h 964"/>
                <a:gd name="T64" fmla="*/ 1701 w 1872"/>
                <a:gd name="T65" fmla="*/ 737 h 964"/>
                <a:gd name="T66" fmla="*/ 1872 w 1872"/>
                <a:gd name="T67" fmla="*/ 681 h 964"/>
                <a:gd name="T68" fmla="*/ 1758 w 1872"/>
                <a:gd name="T69" fmla="*/ 454 h 964"/>
                <a:gd name="T70" fmla="*/ 1645 w 1872"/>
                <a:gd name="T7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2" h="964">
                  <a:moveTo>
                    <a:pt x="1645" y="340"/>
                  </a:moveTo>
                  <a:lnTo>
                    <a:pt x="1588" y="340"/>
                  </a:lnTo>
                  <a:lnTo>
                    <a:pt x="1588" y="284"/>
                  </a:lnTo>
                  <a:lnTo>
                    <a:pt x="1305" y="284"/>
                  </a:lnTo>
                  <a:lnTo>
                    <a:pt x="1305" y="397"/>
                  </a:lnTo>
                  <a:lnTo>
                    <a:pt x="1248" y="397"/>
                  </a:lnTo>
                  <a:lnTo>
                    <a:pt x="1248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418" y="794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645" y="62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681"/>
                  </a:lnTo>
                  <a:lnTo>
                    <a:pt x="1872" y="681"/>
                  </a:lnTo>
                  <a:lnTo>
                    <a:pt x="1872" y="454"/>
                  </a:lnTo>
                  <a:lnTo>
                    <a:pt x="1758" y="454"/>
                  </a:lnTo>
                  <a:lnTo>
                    <a:pt x="1758" y="397"/>
                  </a:lnTo>
                  <a:lnTo>
                    <a:pt x="1645" y="397"/>
                  </a:lnTo>
                  <a:lnTo>
                    <a:pt x="164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Freeform 16">
              <a:extLst>
                <a:ext uri="{FF2B5EF4-FFF2-40B4-BE49-F238E27FC236}">
                  <a16:creationId xmlns:a16="http://schemas.microsoft.com/office/drawing/2014/main" id="{6B65E1F6-B8B5-4397-B3F8-E285A273B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421"/>
              <a:ext cx="681" cy="1021"/>
            </a:xfrm>
            <a:custGeom>
              <a:avLst/>
              <a:gdLst>
                <a:gd name="T0" fmla="*/ 510 w 681"/>
                <a:gd name="T1" fmla="*/ 1021 h 1021"/>
                <a:gd name="T2" fmla="*/ 510 w 681"/>
                <a:gd name="T3" fmla="*/ 964 h 1021"/>
                <a:gd name="T4" fmla="*/ 567 w 681"/>
                <a:gd name="T5" fmla="*/ 964 h 1021"/>
                <a:gd name="T6" fmla="*/ 567 w 681"/>
                <a:gd name="T7" fmla="*/ 907 h 1021"/>
                <a:gd name="T8" fmla="*/ 510 w 681"/>
                <a:gd name="T9" fmla="*/ 907 h 1021"/>
                <a:gd name="T10" fmla="*/ 510 w 681"/>
                <a:gd name="T11" fmla="*/ 737 h 1021"/>
                <a:gd name="T12" fmla="*/ 567 w 681"/>
                <a:gd name="T13" fmla="*/ 737 h 1021"/>
                <a:gd name="T14" fmla="*/ 567 w 681"/>
                <a:gd name="T15" fmla="*/ 624 h 1021"/>
                <a:gd name="T16" fmla="*/ 624 w 681"/>
                <a:gd name="T17" fmla="*/ 624 h 1021"/>
                <a:gd name="T18" fmla="*/ 624 w 681"/>
                <a:gd name="T19" fmla="*/ 567 h 1021"/>
                <a:gd name="T20" fmla="*/ 681 w 681"/>
                <a:gd name="T21" fmla="*/ 567 h 1021"/>
                <a:gd name="T22" fmla="*/ 681 w 681"/>
                <a:gd name="T23" fmla="*/ 454 h 1021"/>
                <a:gd name="T24" fmla="*/ 567 w 681"/>
                <a:gd name="T25" fmla="*/ 454 h 1021"/>
                <a:gd name="T26" fmla="*/ 567 w 681"/>
                <a:gd name="T27" fmla="*/ 397 h 1021"/>
                <a:gd name="T28" fmla="*/ 510 w 681"/>
                <a:gd name="T29" fmla="*/ 397 h 1021"/>
                <a:gd name="T30" fmla="*/ 510 w 681"/>
                <a:gd name="T31" fmla="*/ 340 h 1021"/>
                <a:gd name="T32" fmla="*/ 567 w 681"/>
                <a:gd name="T33" fmla="*/ 340 h 1021"/>
                <a:gd name="T34" fmla="*/ 567 w 681"/>
                <a:gd name="T35" fmla="*/ 283 h 1021"/>
                <a:gd name="T36" fmla="*/ 681 w 681"/>
                <a:gd name="T37" fmla="*/ 283 h 1021"/>
                <a:gd name="T38" fmla="*/ 681 w 681"/>
                <a:gd name="T39" fmla="*/ 227 h 1021"/>
                <a:gd name="T40" fmla="*/ 624 w 681"/>
                <a:gd name="T41" fmla="*/ 227 h 1021"/>
                <a:gd name="T42" fmla="*/ 624 w 681"/>
                <a:gd name="T43" fmla="*/ 113 h 1021"/>
                <a:gd name="T44" fmla="*/ 681 w 681"/>
                <a:gd name="T45" fmla="*/ 113 h 1021"/>
                <a:gd name="T46" fmla="*/ 681 w 681"/>
                <a:gd name="T47" fmla="*/ 57 h 1021"/>
                <a:gd name="T48" fmla="*/ 624 w 681"/>
                <a:gd name="T49" fmla="*/ 57 h 1021"/>
                <a:gd name="T50" fmla="*/ 624 w 681"/>
                <a:gd name="T51" fmla="*/ 0 h 1021"/>
                <a:gd name="T52" fmla="*/ 510 w 681"/>
                <a:gd name="T53" fmla="*/ 0 h 1021"/>
                <a:gd name="T54" fmla="*/ 510 w 681"/>
                <a:gd name="T55" fmla="*/ 57 h 1021"/>
                <a:gd name="T56" fmla="*/ 454 w 681"/>
                <a:gd name="T57" fmla="*/ 57 h 1021"/>
                <a:gd name="T58" fmla="*/ 454 w 681"/>
                <a:gd name="T59" fmla="*/ 170 h 1021"/>
                <a:gd name="T60" fmla="*/ 284 w 681"/>
                <a:gd name="T61" fmla="*/ 170 h 1021"/>
                <a:gd name="T62" fmla="*/ 284 w 681"/>
                <a:gd name="T63" fmla="*/ 227 h 1021"/>
                <a:gd name="T64" fmla="*/ 227 w 681"/>
                <a:gd name="T65" fmla="*/ 227 h 1021"/>
                <a:gd name="T66" fmla="*/ 227 w 681"/>
                <a:gd name="T67" fmla="*/ 170 h 1021"/>
                <a:gd name="T68" fmla="*/ 170 w 681"/>
                <a:gd name="T69" fmla="*/ 170 h 1021"/>
                <a:gd name="T70" fmla="*/ 170 w 681"/>
                <a:gd name="T71" fmla="*/ 283 h 1021"/>
                <a:gd name="T72" fmla="*/ 57 w 681"/>
                <a:gd name="T73" fmla="*/ 283 h 1021"/>
                <a:gd name="T74" fmla="*/ 57 w 681"/>
                <a:gd name="T75" fmla="*/ 340 h 1021"/>
                <a:gd name="T76" fmla="*/ 0 w 681"/>
                <a:gd name="T77" fmla="*/ 340 h 1021"/>
                <a:gd name="T78" fmla="*/ 0 w 681"/>
                <a:gd name="T79" fmla="*/ 454 h 1021"/>
                <a:gd name="T80" fmla="*/ 114 w 681"/>
                <a:gd name="T81" fmla="*/ 454 h 1021"/>
                <a:gd name="T82" fmla="*/ 114 w 681"/>
                <a:gd name="T83" fmla="*/ 510 h 1021"/>
                <a:gd name="T84" fmla="*/ 170 w 681"/>
                <a:gd name="T85" fmla="*/ 510 h 1021"/>
                <a:gd name="T86" fmla="*/ 170 w 681"/>
                <a:gd name="T87" fmla="*/ 567 h 1021"/>
                <a:gd name="T88" fmla="*/ 227 w 681"/>
                <a:gd name="T89" fmla="*/ 567 h 1021"/>
                <a:gd name="T90" fmla="*/ 227 w 681"/>
                <a:gd name="T91" fmla="*/ 737 h 1021"/>
                <a:gd name="T92" fmla="*/ 284 w 681"/>
                <a:gd name="T93" fmla="*/ 737 h 1021"/>
                <a:gd name="T94" fmla="*/ 284 w 681"/>
                <a:gd name="T95" fmla="*/ 624 h 1021"/>
                <a:gd name="T96" fmla="*/ 340 w 681"/>
                <a:gd name="T97" fmla="*/ 624 h 1021"/>
                <a:gd name="T98" fmla="*/ 340 w 681"/>
                <a:gd name="T99" fmla="*/ 680 h 1021"/>
                <a:gd name="T100" fmla="*/ 397 w 681"/>
                <a:gd name="T101" fmla="*/ 680 h 1021"/>
                <a:gd name="T102" fmla="*/ 454 w 681"/>
                <a:gd name="T103" fmla="*/ 680 h 1021"/>
                <a:gd name="T104" fmla="*/ 454 w 681"/>
                <a:gd name="T105" fmla="*/ 737 h 1021"/>
                <a:gd name="T106" fmla="*/ 397 w 681"/>
                <a:gd name="T107" fmla="*/ 737 h 1021"/>
                <a:gd name="T108" fmla="*/ 397 w 681"/>
                <a:gd name="T109" fmla="*/ 964 h 1021"/>
                <a:gd name="T110" fmla="*/ 454 w 681"/>
                <a:gd name="T111" fmla="*/ 964 h 1021"/>
                <a:gd name="T112" fmla="*/ 454 w 681"/>
                <a:gd name="T113" fmla="*/ 1021 h 1021"/>
                <a:gd name="T114" fmla="*/ 510 w 681"/>
                <a:gd name="T11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1021">
                  <a:moveTo>
                    <a:pt x="510" y="1021"/>
                  </a:moveTo>
                  <a:lnTo>
                    <a:pt x="510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Freeform 17">
              <a:extLst>
                <a:ext uri="{FF2B5EF4-FFF2-40B4-BE49-F238E27FC236}">
                  <a16:creationId xmlns:a16="http://schemas.microsoft.com/office/drawing/2014/main" id="{16A93AB3-B23F-4140-BB98-F6FE7BE27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37"/>
              <a:ext cx="851" cy="1418"/>
            </a:xfrm>
            <a:custGeom>
              <a:avLst/>
              <a:gdLst>
                <a:gd name="T0" fmla="*/ 57 w 851"/>
                <a:gd name="T1" fmla="*/ 1191 h 1418"/>
                <a:gd name="T2" fmla="*/ 0 w 851"/>
                <a:gd name="T3" fmla="*/ 1021 h 1418"/>
                <a:gd name="T4" fmla="*/ 57 w 851"/>
                <a:gd name="T5" fmla="*/ 908 h 1418"/>
                <a:gd name="T6" fmla="*/ 114 w 851"/>
                <a:gd name="T7" fmla="*/ 851 h 1418"/>
                <a:gd name="T8" fmla="*/ 171 w 851"/>
                <a:gd name="T9" fmla="*/ 738 h 1418"/>
                <a:gd name="T10" fmla="*/ 57 w 851"/>
                <a:gd name="T11" fmla="*/ 681 h 1418"/>
                <a:gd name="T12" fmla="*/ 0 w 851"/>
                <a:gd name="T13" fmla="*/ 624 h 1418"/>
                <a:gd name="T14" fmla="*/ 57 w 851"/>
                <a:gd name="T15" fmla="*/ 567 h 1418"/>
                <a:gd name="T16" fmla="*/ 171 w 851"/>
                <a:gd name="T17" fmla="*/ 511 h 1418"/>
                <a:gd name="T18" fmla="*/ 114 w 851"/>
                <a:gd name="T19" fmla="*/ 397 h 1418"/>
                <a:gd name="T20" fmla="*/ 171 w 851"/>
                <a:gd name="T21" fmla="*/ 341 h 1418"/>
                <a:gd name="T22" fmla="*/ 114 w 851"/>
                <a:gd name="T23" fmla="*/ 284 h 1418"/>
                <a:gd name="T24" fmla="*/ 227 w 851"/>
                <a:gd name="T25" fmla="*/ 171 h 1418"/>
                <a:gd name="T26" fmla="*/ 454 w 851"/>
                <a:gd name="T27" fmla="*/ 57 h 1418"/>
                <a:gd name="T28" fmla="*/ 511 w 851"/>
                <a:gd name="T29" fmla="*/ 0 h 1418"/>
                <a:gd name="T30" fmla="*/ 624 w 851"/>
                <a:gd name="T31" fmla="*/ 114 h 1418"/>
                <a:gd name="T32" fmla="*/ 681 w 851"/>
                <a:gd name="T33" fmla="*/ 171 h 1418"/>
                <a:gd name="T34" fmla="*/ 851 w 851"/>
                <a:gd name="T35" fmla="*/ 341 h 1418"/>
                <a:gd name="T36" fmla="*/ 738 w 851"/>
                <a:gd name="T37" fmla="*/ 624 h 1418"/>
                <a:gd name="T38" fmla="*/ 681 w 851"/>
                <a:gd name="T39" fmla="*/ 681 h 1418"/>
                <a:gd name="T40" fmla="*/ 624 w 851"/>
                <a:gd name="T41" fmla="*/ 738 h 1418"/>
                <a:gd name="T42" fmla="*/ 567 w 851"/>
                <a:gd name="T43" fmla="*/ 851 h 1418"/>
                <a:gd name="T44" fmla="*/ 511 w 851"/>
                <a:gd name="T45" fmla="*/ 964 h 1418"/>
                <a:gd name="T46" fmla="*/ 794 w 851"/>
                <a:gd name="T47" fmla="*/ 1021 h 1418"/>
                <a:gd name="T48" fmla="*/ 738 w 851"/>
                <a:gd name="T49" fmla="*/ 1191 h 1418"/>
                <a:gd name="T50" fmla="*/ 681 w 851"/>
                <a:gd name="T51" fmla="*/ 1248 h 1418"/>
                <a:gd name="T52" fmla="*/ 624 w 851"/>
                <a:gd name="T53" fmla="*/ 1191 h 1418"/>
                <a:gd name="T54" fmla="*/ 567 w 851"/>
                <a:gd name="T55" fmla="*/ 1248 h 1418"/>
                <a:gd name="T56" fmla="*/ 511 w 851"/>
                <a:gd name="T57" fmla="*/ 1361 h 1418"/>
                <a:gd name="T58" fmla="*/ 284 w 851"/>
                <a:gd name="T59" fmla="*/ 1418 h 1418"/>
                <a:gd name="T60" fmla="*/ 227 w 851"/>
                <a:gd name="T61" fmla="*/ 1305 h 1418"/>
                <a:gd name="T62" fmla="*/ 284 w 851"/>
                <a:gd name="T63" fmla="*/ 1248 h 1418"/>
                <a:gd name="T64" fmla="*/ 227 w 851"/>
                <a:gd name="T65" fmla="*/ 1305 h 1418"/>
                <a:gd name="T66" fmla="*/ 114 w 851"/>
                <a:gd name="T67" fmla="*/ 1248 h 1418"/>
                <a:gd name="T68" fmla="*/ 171 w 851"/>
                <a:gd name="T69" fmla="*/ 1078 h 1418"/>
                <a:gd name="T70" fmla="*/ 114 w 851"/>
                <a:gd name="T71" fmla="*/ 124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1" h="1418">
                  <a:moveTo>
                    <a:pt x="57" y="1248"/>
                  </a:move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57" y="1021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851"/>
                  </a:lnTo>
                  <a:lnTo>
                    <a:pt x="171" y="851"/>
                  </a:lnTo>
                  <a:lnTo>
                    <a:pt x="171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851" y="171"/>
                  </a:lnTo>
                  <a:lnTo>
                    <a:pt x="851" y="341"/>
                  </a:lnTo>
                  <a:lnTo>
                    <a:pt x="738" y="341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624" y="681"/>
                  </a:lnTo>
                  <a:lnTo>
                    <a:pt x="624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8" y="1021"/>
                  </a:lnTo>
                  <a:lnTo>
                    <a:pt x="738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227" y="1418"/>
                  </a:lnTo>
                  <a:lnTo>
                    <a:pt x="227" y="1305"/>
                  </a:lnTo>
                  <a:lnTo>
                    <a:pt x="284" y="1305"/>
                  </a:lnTo>
                  <a:lnTo>
                    <a:pt x="284" y="1248"/>
                  </a:lnTo>
                  <a:lnTo>
                    <a:pt x="227" y="1248"/>
                  </a:lnTo>
                  <a:lnTo>
                    <a:pt x="227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171" y="1248"/>
                  </a:lnTo>
                  <a:lnTo>
                    <a:pt x="171" y="1078"/>
                  </a:lnTo>
                  <a:lnTo>
                    <a:pt x="114" y="1078"/>
                  </a:lnTo>
                  <a:lnTo>
                    <a:pt x="114" y="1248"/>
                  </a:lnTo>
                  <a:lnTo>
                    <a:pt x="57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Freeform 18">
              <a:extLst>
                <a:ext uri="{FF2B5EF4-FFF2-40B4-BE49-F238E27FC236}">
                  <a16:creationId xmlns:a16="http://schemas.microsoft.com/office/drawing/2014/main" id="{3D573039-6A82-4E80-A190-C5B21EB8A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2230"/>
              <a:ext cx="1474" cy="1418"/>
            </a:xfrm>
            <a:custGeom>
              <a:avLst/>
              <a:gdLst>
                <a:gd name="T0" fmla="*/ 1474 w 1474"/>
                <a:gd name="T1" fmla="*/ 737 h 1418"/>
                <a:gd name="T2" fmla="*/ 1417 w 1474"/>
                <a:gd name="T3" fmla="*/ 851 h 1418"/>
                <a:gd name="T4" fmla="*/ 1361 w 1474"/>
                <a:gd name="T5" fmla="*/ 964 h 1418"/>
                <a:gd name="T6" fmla="*/ 1304 w 1474"/>
                <a:gd name="T7" fmla="*/ 1078 h 1418"/>
                <a:gd name="T8" fmla="*/ 1134 w 1474"/>
                <a:gd name="T9" fmla="*/ 1021 h 1418"/>
                <a:gd name="T10" fmla="*/ 1077 w 1474"/>
                <a:gd name="T11" fmla="*/ 907 h 1418"/>
                <a:gd name="T12" fmla="*/ 964 w 1474"/>
                <a:gd name="T13" fmla="*/ 964 h 1418"/>
                <a:gd name="T14" fmla="*/ 907 w 1474"/>
                <a:gd name="T15" fmla="*/ 1078 h 1418"/>
                <a:gd name="T16" fmla="*/ 680 w 1474"/>
                <a:gd name="T17" fmla="*/ 1191 h 1418"/>
                <a:gd name="T18" fmla="*/ 453 w 1474"/>
                <a:gd name="T19" fmla="*/ 1248 h 1418"/>
                <a:gd name="T20" fmla="*/ 397 w 1474"/>
                <a:gd name="T21" fmla="*/ 1361 h 1418"/>
                <a:gd name="T22" fmla="*/ 227 w 1474"/>
                <a:gd name="T23" fmla="*/ 1418 h 1418"/>
                <a:gd name="T24" fmla="*/ 170 w 1474"/>
                <a:gd name="T25" fmla="*/ 1361 h 1418"/>
                <a:gd name="T26" fmla="*/ 113 w 1474"/>
                <a:gd name="T27" fmla="*/ 1191 h 1418"/>
                <a:gd name="T28" fmla="*/ 0 w 1474"/>
                <a:gd name="T29" fmla="*/ 964 h 1418"/>
                <a:gd name="T30" fmla="*/ 113 w 1474"/>
                <a:gd name="T31" fmla="*/ 851 h 1418"/>
                <a:gd name="T32" fmla="*/ 57 w 1474"/>
                <a:gd name="T33" fmla="*/ 794 h 1418"/>
                <a:gd name="T34" fmla="*/ 113 w 1474"/>
                <a:gd name="T35" fmla="*/ 681 h 1418"/>
                <a:gd name="T36" fmla="*/ 227 w 1474"/>
                <a:gd name="T37" fmla="*/ 624 h 1418"/>
                <a:gd name="T38" fmla="*/ 283 w 1474"/>
                <a:gd name="T39" fmla="*/ 567 h 1418"/>
                <a:gd name="T40" fmla="*/ 340 w 1474"/>
                <a:gd name="T41" fmla="*/ 510 h 1418"/>
                <a:gd name="T42" fmla="*/ 397 w 1474"/>
                <a:gd name="T43" fmla="*/ 340 h 1418"/>
                <a:gd name="T44" fmla="*/ 453 w 1474"/>
                <a:gd name="T45" fmla="*/ 284 h 1418"/>
                <a:gd name="T46" fmla="*/ 680 w 1474"/>
                <a:gd name="T47" fmla="*/ 227 h 1418"/>
                <a:gd name="T48" fmla="*/ 737 w 1474"/>
                <a:gd name="T49" fmla="*/ 114 h 1418"/>
                <a:gd name="T50" fmla="*/ 794 w 1474"/>
                <a:gd name="T51" fmla="*/ 57 h 1418"/>
                <a:gd name="T52" fmla="*/ 850 w 1474"/>
                <a:gd name="T53" fmla="*/ 0 h 1418"/>
                <a:gd name="T54" fmla="*/ 907 w 1474"/>
                <a:gd name="T55" fmla="*/ 57 h 1418"/>
                <a:gd name="T56" fmla="*/ 964 w 1474"/>
                <a:gd name="T57" fmla="*/ 170 h 1418"/>
                <a:gd name="T58" fmla="*/ 1020 w 1474"/>
                <a:gd name="T59" fmla="*/ 114 h 1418"/>
                <a:gd name="T60" fmla="*/ 1134 w 1474"/>
                <a:gd name="T61" fmla="*/ 170 h 1418"/>
                <a:gd name="T62" fmla="*/ 1304 w 1474"/>
                <a:gd name="T63" fmla="*/ 227 h 1418"/>
                <a:gd name="T64" fmla="*/ 1361 w 1474"/>
                <a:gd name="T65" fmla="*/ 397 h 1418"/>
                <a:gd name="T66" fmla="*/ 1474 w 1474"/>
                <a:gd name="T67" fmla="*/ 454 h 1418"/>
                <a:gd name="T68" fmla="*/ 1417 w 1474"/>
                <a:gd name="T69" fmla="*/ 681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681"/>
                  </a:move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78"/>
                  </a:lnTo>
                  <a:lnTo>
                    <a:pt x="1134" y="107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78"/>
                  </a:lnTo>
                  <a:lnTo>
                    <a:pt x="680" y="1078"/>
                  </a:lnTo>
                  <a:lnTo>
                    <a:pt x="680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397" y="124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361" y="227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417" y="454"/>
                  </a:lnTo>
                  <a:lnTo>
                    <a:pt x="1417" y="681"/>
                  </a:lnTo>
                  <a:lnTo>
                    <a:pt x="147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3" name="Freeform 19">
              <a:extLst>
                <a:ext uri="{FF2B5EF4-FFF2-40B4-BE49-F238E27FC236}">
                  <a16:creationId xmlns:a16="http://schemas.microsoft.com/office/drawing/2014/main" id="{7A9EE588-7F15-4CC6-8232-E001C70BE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3251"/>
              <a:ext cx="964" cy="907"/>
            </a:xfrm>
            <a:custGeom>
              <a:avLst/>
              <a:gdLst>
                <a:gd name="T0" fmla="*/ 907 w 964"/>
                <a:gd name="T1" fmla="*/ 113 h 907"/>
                <a:gd name="T2" fmla="*/ 907 w 964"/>
                <a:gd name="T3" fmla="*/ 0 h 907"/>
                <a:gd name="T4" fmla="*/ 794 w 964"/>
                <a:gd name="T5" fmla="*/ 0 h 907"/>
                <a:gd name="T6" fmla="*/ 794 w 964"/>
                <a:gd name="T7" fmla="*/ 57 h 907"/>
                <a:gd name="T8" fmla="*/ 680 w 964"/>
                <a:gd name="T9" fmla="*/ 57 h 907"/>
                <a:gd name="T10" fmla="*/ 680 w 964"/>
                <a:gd name="T11" fmla="*/ 0 h 907"/>
                <a:gd name="T12" fmla="*/ 567 w 964"/>
                <a:gd name="T13" fmla="*/ 0 h 907"/>
                <a:gd name="T14" fmla="*/ 567 w 964"/>
                <a:gd name="T15" fmla="*/ 113 h 907"/>
                <a:gd name="T16" fmla="*/ 510 w 964"/>
                <a:gd name="T17" fmla="*/ 113 h 907"/>
                <a:gd name="T18" fmla="*/ 510 w 964"/>
                <a:gd name="T19" fmla="*/ 170 h 907"/>
                <a:gd name="T20" fmla="*/ 453 w 964"/>
                <a:gd name="T21" fmla="*/ 170 h 907"/>
                <a:gd name="T22" fmla="*/ 453 w 964"/>
                <a:gd name="T23" fmla="*/ 283 h 907"/>
                <a:gd name="T24" fmla="*/ 397 w 964"/>
                <a:gd name="T25" fmla="*/ 283 h 907"/>
                <a:gd name="T26" fmla="*/ 397 w 964"/>
                <a:gd name="T27" fmla="*/ 340 h 907"/>
                <a:gd name="T28" fmla="*/ 227 w 964"/>
                <a:gd name="T29" fmla="*/ 340 h 907"/>
                <a:gd name="T30" fmla="*/ 227 w 964"/>
                <a:gd name="T31" fmla="*/ 283 h 907"/>
                <a:gd name="T32" fmla="*/ 170 w 964"/>
                <a:gd name="T33" fmla="*/ 283 h 907"/>
                <a:gd name="T34" fmla="*/ 170 w 964"/>
                <a:gd name="T35" fmla="*/ 340 h 907"/>
                <a:gd name="T36" fmla="*/ 113 w 964"/>
                <a:gd name="T37" fmla="*/ 340 h 907"/>
                <a:gd name="T38" fmla="*/ 113 w 964"/>
                <a:gd name="T39" fmla="*/ 453 h 907"/>
                <a:gd name="T40" fmla="*/ 0 w 964"/>
                <a:gd name="T41" fmla="*/ 453 h 907"/>
                <a:gd name="T42" fmla="*/ 0 w 964"/>
                <a:gd name="T43" fmla="*/ 567 h 907"/>
                <a:gd name="T44" fmla="*/ 57 w 964"/>
                <a:gd name="T45" fmla="*/ 567 h 907"/>
                <a:gd name="T46" fmla="*/ 57 w 964"/>
                <a:gd name="T47" fmla="*/ 624 h 907"/>
                <a:gd name="T48" fmla="*/ 113 w 964"/>
                <a:gd name="T49" fmla="*/ 624 h 907"/>
                <a:gd name="T50" fmla="*/ 113 w 964"/>
                <a:gd name="T51" fmla="*/ 680 h 907"/>
                <a:gd name="T52" fmla="*/ 227 w 964"/>
                <a:gd name="T53" fmla="*/ 680 h 907"/>
                <a:gd name="T54" fmla="*/ 227 w 964"/>
                <a:gd name="T55" fmla="*/ 794 h 907"/>
                <a:gd name="T56" fmla="*/ 283 w 964"/>
                <a:gd name="T57" fmla="*/ 794 h 907"/>
                <a:gd name="T58" fmla="*/ 283 w 964"/>
                <a:gd name="T59" fmla="*/ 850 h 907"/>
                <a:gd name="T60" fmla="*/ 397 w 964"/>
                <a:gd name="T61" fmla="*/ 850 h 907"/>
                <a:gd name="T62" fmla="*/ 397 w 964"/>
                <a:gd name="T63" fmla="*/ 794 h 907"/>
                <a:gd name="T64" fmla="*/ 453 w 964"/>
                <a:gd name="T65" fmla="*/ 794 h 907"/>
                <a:gd name="T66" fmla="*/ 453 w 964"/>
                <a:gd name="T67" fmla="*/ 907 h 907"/>
                <a:gd name="T68" fmla="*/ 567 w 964"/>
                <a:gd name="T69" fmla="*/ 907 h 907"/>
                <a:gd name="T70" fmla="*/ 567 w 964"/>
                <a:gd name="T71" fmla="*/ 850 h 907"/>
                <a:gd name="T72" fmla="*/ 624 w 964"/>
                <a:gd name="T73" fmla="*/ 850 h 907"/>
                <a:gd name="T74" fmla="*/ 624 w 964"/>
                <a:gd name="T75" fmla="*/ 737 h 907"/>
                <a:gd name="T76" fmla="*/ 567 w 964"/>
                <a:gd name="T77" fmla="*/ 737 h 907"/>
                <a:gd name="T78" fmla="*/ 567 w 964"/>
                <a:gd name="T79" fmla="*/ 680 h 907"/>
                <a:gd name="T80" fmla="*/ 624 w 964"/>
                <a:gd name="T81" fmla="*/ 680 h 907"/>
                <a:gd name="T82" fmla="*/ 737 w 964"/>
                <a:gd name="T83" fmla="*/ 680 h 907"/>
                <a:gd name="T84" fmla="*/ 737 w 964"/>
                <a:gd name="T85" fmla="*/ 624 h 907"/>
                <a:gd name="T86" fmla="*/ 794 w 964"/>
                <a:gd name="T87" fmla="*/ 624 h 907"/>
                <a:gd name="T88" fmla="*/ 794 w 964"/>
                <a:gd name="T89" fmla="*/ 567 h 907"/>
                <a:gd name="T90" fmla="*/ 850 w 964"/>
                <a:gd name="T91" fmla="*/ 567 h 907"/>
                <a:gd name="T92" fmla="*/ 850 w 964"/>
                <a:gd name="T93" fmla="*/ 624 h 907"/>
                <a:gd name="T94" fmla="*/ 964 w 964"/>
                <a:gd name="T95" fmla="*/ 624 h 907"/>
                <a:gd name="T96" fmla="*/ 964 w 964"/>
                <a:gd name="T97" fmla="*/ 567 h 907"/>
                <a:gd name="T98" fmla="*/ 907 w 964"/>
                <a:gd name="T99" fmla="*/ 567 h 907"/>
                <a:gd name="T100" fmla="*/ 907 w 964"/>
                <a:gd name="T101" fmla="*/ 397 h 907"/>
                <a:gd name="T102" fmla="*/ 794 w 964"/>
                <a:gd name="T103" fmla="*/ 397 h 907"/>
                <a:gd name="T104" fmla="*/ 794 w 964"/>
                <a:gd name="T105" fmla="*/ 283 h 907"/>
                <a:gd name="T106" fmla="*/ 850 w 964"/>
                <a:gd name="T107" fmla="*/ 283 h 907"/>
                <a:gd name="T108" fmla="*/ 850 w 964"/>
                <a:gd name="T109" fmla="*/ 113 h 907"/>
                <a:gd name="T110" fmla="*/ 907 w 964"/>
                <a:gd name="T111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907">
                  <a:moveTo>
                    <a:pt x="907" y="113"/>
                  </a:move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90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4" name="Freeform 20">
              <a:extLst>
                <a:ext uri="{FF2B5EF4-FFF2-40B4-BE49-F238E27FC236}">
                  <a16:creationId xmlns:a16="http://schemas.microsoft.com/office/drawing/2014/main" id="{B054AD6F-8A85-434E-8519-6094D34A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227" cy="170"/>
            </a:xfrm>
            <a:custGeom>
              <a:avLst/>
              <a:gdLst>
                <a:gd name="T0" fmla="*/ 170 w 227"/>
                <a:gd name="T1" fmla="*/ 0 h 170"/>
                <a:gd name="T2" fmla="*/ 170 w 227"/>
                <a:gd name="T3" fmla="*/ 56 h 170"/>
                <a:gd name="T4" fmla="*/ 227 w 227"/>
                <a:gd name="T5" fmla="*/ 56 h 170"/>
                <a:gd name="T6" fmla="*/ 227 w 227"/>
                <a:gd name="T7" fmla="*/ 170 h 170"/>
                <a:gd name="T8" fmla="*/ 0 w 227"/>
                <a:gd name="T9" fmla="*/ 170 h 170"/>
                <a:gd name="T10" fmla="*/ 0 w 227"/>
                <a:gd name="T11" fmla="*/ 113 h 170"/>
                <a:gd name="T12" fmla="*/ 57 w 227"/>
                <a:gd name="T13" fmla="*/ 113 h 170"/>
                <a:gd name="T14" fmla="*/ 57 w 227"/>
                <a:gd name="T15" fmla="*/ 0 h 170"/>
                <a:gd name="T16" fmla="*/ 17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5" name="Freeform 21">
              <a:extLst>
                <a:ext uri="{FF2B5EF4-FFF2-40B4-BE49-F238E27FC236}">
                  <a16:creationId xmlns:a16="http://schemas.microsoft.com/office/drawing/2014/main" id="{A221216D-7440-45D5-8A74-4FD5C3A09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113 h 113"/>
                <a:gd name="T4" fmla="*/ 0 w 113"/>
                <a:gd name="T5" fmla="*/ 113 h 113"/>
                <a:gd name="T6" fmla="*/ 0 w 113"/>
                <a:gd name="T7" fmla="*/ 56 h 113"/>
                <a:gd name="T8" fmla="*/ 57 w 113"/>
                <a:gd name="T9" fmla="*/ 56 h 113"/>
                <a:gd name="T10" fmla="*/ 57 w 113"/>
                <a:gd name="T11" fmla="*/ 0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6" name="Freeform 22">
              <a:extLst>
                <a:ext uri="{FF2B5EF4-FFF2-40B4-BE49-F238E27FC236}">
                  <a16:creationId xmlns:a16="http://schemas.microsoft.com/office/drawing/2014/main" id="{74ACDC76-6F44-4234-BCAF-EE1BED9EC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838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11 w 567"/>
                <a:gd name="T3" fmla="*/ 57 h 397"/>
                <a:gd name="T4" fmla="*/ 511 w 567"/>
                <a:gd name="T5" fmla="*/ 0 h 397"/>
                <a:gd name="T6" fmla="*/ 397 w 567"/>
                <a:gd name="T7" fmla="*/ 0 h 397"/>
                <a:gd name="T8" fmla="*/ 397 w 567"/>
                <a:gd name="T9" fmla="*/ 114 h 397"/>
                <a:gd name="T10" fmla="*/ 341 w 567"/>
                <a:gd name="T11" fmla="*/ 114 h 397"/>
                <a:gd name="T12" fmla="*/ 341 w 567"/>
                <a:gd name="T13" fmla="*/ 57 h 397"/>
                <a:gd name="T14" fmla="*/ 227 w 567"/>
                <a:gd name="T15" fmla="*/ 57 h 397"/>
                <a:gd name="T16" fmla="*/ 227 w 567"/>
                <a:gd name="T17" fmla="*/ 227 h 397"/>
                <a:gd name="T18" fmla="*/ 171 w 567"/>
                <a:gd name="T19" fmla="*/ 227 h 397"/>
                <a:gd name="T20" fmla="*/ 171 w 567"/>
                <a:gd name="T21" fmla="*/ 284 h 397"/>
                <a:gd name="T22" fmla="*/ 114 w 567"/>
                <a:gd name="T23" fmla="*/ 284 h 397"/>
                <a:gd name="T24" fmla="*/ 114 w 567"/>
                <a:gd name="T25" fmla="*/ 341 h 397"/>
                <a:gd name="T26" fmla="*/ 0 w 567"/>
                <a:gd name="T27" fmla="*/ 341 h 397"/>
                <a:gd name="T28" fmla="*/ 0 w 567"/>
                <a:gd name="T29" fmla="*/ 397 h 397"/>
                <a:gd name="T30" fmla="*/ 171 w 567"/>
                <a:gd name="T31" fmla="*/ 397 h 397"/>
                <a:gd name="T32" fmla="*/ 171 w 567"/>
                <a:gd name="T33" fmla="*/ 341 h 397"/>
                <a:gd name="T34" fmla="*/ 227 w 567"/>
                <a:gd name="T35" fmla="*/ 341 h 397"/>
                <a:gd name="T36" fmla="*/ 227 w 567"/>
                <a:gd name="T37" fmla="*/ 284 h 397"/>
                <a:gd name="T38" fmla="*/ 284 w 567"/>
                <a:gd name="T39" fmla="*/ 284 h 397"/>
                <a:gd name="T40" fmla="*/ 284 w 567"/>
                <a:gd name="T41" fmla="*/ 227 h 397"/>
                <a:gd name="T42" fmla="*/ 397 w 567"/>
                <a:gd name="T43" fmla="*/ 227 h 397"/>
                <a:gd name="T44" fmla="*/ 397 w 567"/>
                <a:gd name="T45" fmla="*/ 171 h 397"/>
                <a:gd name="T46" fmla="*/ 567 w 567"/>
                <a:gd name="T47" fmla="*/ 171 h 397"/>
                <a:gd name="T48" fmla="*/ 567 w 567"/>
                <a:gd name="T4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567" y="171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7" name="Freeform 23">
              <a:extLst>
                <a:ext uri="{FF2B5EF4-FFF2-40B4-BE49-F238E27FC236}">
                  <a16:creationId xmlns:a16="http://schemas.microsoft.com/office/drawing/2014/main" id="{B6873E35-137F-4BC9-A987-717EC0AFC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453" cy="284"/>
            </a:xfrm>
            <a:custGeom>
              <a:avLst/>
              <a:gdLst>
                <a:gd name="T0" fmla="*/ 397 w 453"/>
                <a:gd name="T1" fmla="*/ 284 h 284"/>
                <a:gd name="T2" fmla="*/ 340 w 453"/>
                <a:gd name="T3" fmla="*/ 284 h 284"/>
                <a:gd name="T4" fmla="*/ 340 w 453"/>
                <a:gd name="T5" fmla="*/ 227 h 284"/>
                <a:gd name="T6" fmla="*/ 170 w 453"/>
                <a:gd name="T7" fmla="*/ 227 h 284"/>
                <a:gd name="T8" fmla="*/ 170 w 453"/>
                <a:gd name="T9" fmla="*/ 170 h 284"/>
                <a:gd name="T10" fmla="*/ 113 w 453"/>
                <a:gd name="T11" fmla="*/ 170 h 284"/>
                <a:gd name="T12" fmla="*/ 113 w 453"/>
                <a:gd name="T13" fmla="*/ 114 h 284"/>
                <a:gd name="T14" fmla="*/ 0 w 453"/>
                <a:gd name="T15" fmla="*/ 114 h 284"/>
                <a:gd name="T16" fmla="*/ 0 w 453"/>
                <a:gd name="T17" fmla="*/ 57 h 284"/>
                <a:gd name="T18" fmla="*/ 113 w 453"/>
                <a:gd name="T19" fmla="*/ 57 h 284"/>
                <a:gd name="T20" fmla="*/ 113 w 453"/>
                <a:gd name="T21" fmla="*/ 0 h 284"/>
                <a:gd name="T22" fmla="*/ 170 w 453"/>
                <a:gd name="T23" fmla="*/ 0 h 284"/>
                <a:gd name="T24" fmla="*/ 170 w 453"/>
                <a:gd name="T25" fmla="*/ 57 h 284"/>
                <a:gd name="T26" fmla="*/ 283 w 453"/>
                <a:gd name="T27" fmla="*/ 57 h 284"/>
                <a:gd name="T28" fmla="*/ 283 w 453"/>
                <a:gd name="T29" fmla="*/ 114 h 284"/>
                <a:gd name="T30" fmla="*/ 340 w 453"/>
                <a:gd name="T31" fmla="*/ 114 h 284"/>
                <a:gd name="T32" fmla="*/ 340 w 453"/>
                <a:gd name="T33" fmla="*/ 170 h 284"/>
                <a:gd name="T34" fmla="*/ 397 w 453"/>
                <a:gd name="T35" fmla="*/ 170 h 284"/>
                <a:gd name="T36" fmla="*/ 397 w 453"/>
                <a:gd name="T37" fmla="*/ 227 h 284"/>
                <a:gd name="T38" fmla="*/ 453 w 453"/>
                <a:gd name="T39" fmla="*/ 227 h 284"/>
                <a:gd name="T40" fmla="*/ 453 w 453"/>
                <a:gd name="T41" fmla="*/ 284 h 284"/>
                <a:gd name="T42" fmla="*/ 397 w 453"/>
                <a:gd name="T4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284">
                  <a:moveTo>
                    <a:pt x="397" y="284"/>
                  </a:moveTo>
                  <a:lnTo>
                    <a:pt x="340" y="284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8" name="Freeform 24">
              <a:extLst>
                <a:ext uri="{FF2B5EF4-FFF2-40B4-BE49-F238E27FC236}">
                  <a16:creationId xmlns:a16="http://schemas.microsoft.com/office/drawing/2014/main" id="{3BB2C6D3-A715-47EC-90C2-D35B7AD77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328"/>
              <a:ext cx="340" cy="510"/>
            </a:xfrm>
            <a:custGeom>
              <a:avLst/>
              <a:gdLst>
                <a:gd name="T0" fmla="*/ 340 w 340"/>
                <a:gd name="T1" fmla="*/ 510 h 510"/>
                <a:gd name="T2" fmla="*/ 340 w 340"/>
                <a:gd name="T3" fmla="*/ 454 h 510"/>
                <a:gd name="T4" fmla="*/ 283 w 340"/>
                <a:gd name="T5" fmla="*/ 454 h 510"/>
                <a:gd name="T6" fmla="*/ 283 w 340"/>
                <a:gd name="T7" fmla="*/ 397 h 510"/>
                <a:gd name="T8" fmla="*/ 226 w 340"/>
                <a:gd name="T9" fmla="*/ 397 h 510"/>
                <a:gd name="T10" fmla="*/ 226 w 340"/>
                <a:gd name="T11" fmla="*/ 284 h 510"/>
                <a:gd name="T12" fmla="*/ 170 w 340"/>
                <a:gd name="T13" fmla="*/ 284 h 510"/>
                <a:gd name="T14" fmla="*/ 170 w 340"/>
                <a:gd name="T15" fmla="*/ 227 h 510"/>
                <a:gd name="T16" fmla="*/ 226 w 340"/>
                <a:gd name="T17" fmla="*/ 227 h 510"/>
                <a:gd name="T18" fmla="*/ 226 w 340"/>
                <a:gd name="T19" fmla="*/ 0 h 510"/>
                <a:gd name="T20" fmla="*/ 0 w 340"/>
                <a:gd name="T21" fmla="*/ 0 h 510"/>
                <a:gd name="T22" fmla="*/ 0 w 340"/>
                <a:gd name="T23" fmla="*/ 284 h 510"/>
                <a:gd name="T24" fmla="*/ 56 w 340"/>
                <a:gd name="T25" fmla="*/ 284 h 510"/>
                <a:gd name="T26" fmla="*/ 56 w 340"/>
                <a:gd name="T27" fmla="*/ 340 h 510"/>
                <a:gd name="T28" fmla="*/ 113 w 340"/>
                <a:gd name="T29" fmla="*/ 340 h 510"/>
                <a:gd name="T30" fmla="*/ 113 w 340"/>
                <a:gd name="T31" fmla="*/ 397 h 510"/>
                <a:gd name="T32" fmla="*/ 170 w 340"/>
                <a:gd name="T33" fmla="*/ 397 h 510"/>
                <a:gd name="T34" fmla="*/ 226 w 340"/>
                <a:gd name="T35" fmla="*/ 397 h 510"/>
                <a:gd name="T36" fmla="*/ 226 w 340"/>
                <a:gd name="T37" fmla="*/ 454 h 510"/>
                <a:gd name="T38" fmla="*/ 226 w 340"/>
                <a:gd name="T39" fmla="*/ 510 h 510"/>
                <a:gd name="T40" fmla="*/ 340 w 340"/>
                <a:gd name="T4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510"/>
                  </a:move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9" name="Freeform 25">
              <a:extLst>
                <a:ext uri="{FF2B5EF4-FFF2-40B4-BE49-F238E27FC236}">
                  <a16:creationId xmlns:a16="http://schemas.microsoft.com/office/drawing/2014/main" id="{6FED1D85-F49A-4D45-B1B2-74B2A9F37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818"/>
              <a:ext cx="623" cy="1134"/>
            </a:xfrm>
            <a:custGeom>
              <a:avLst/>
              <a:gdLst>
                <a:gd name="T0" fmla="*/ 396 w 623"/>
                <a:gd name="T1" fmla="*/ 1134 h 1134"/>
                <a:gd name="T2" fmla="*/ 396 w 623"/>
                <a:gd name="T3" fmla="*/ 1077 h 1134"/>
                <a:gd name="T4" fmla="*/ 340 w 623"/>
                <a:gd name="T5" fmla="*/ 1077 h 1134"/>
                <a:gd name="T6" fmla="*/ 340 w 623"/>
                <a:gd name="T7" fmla="*/ 964 h 1134"/>
                <a:gd name="T8" fmla="*/ 283 w 623"/>
                <a:gd name="T9" fmla="*/ 964 h 1134"/>
                <a:gd name="T10" fmla="*/ 283 w 623"/>
                <a:gd name="T11" fmla="*/ 907 h 1134"/>
                <a:gd name="T12" fmla="*/ 226 w 623"/>
                <a:gd name="T13" fmla="*/ 907 h 1134"/>
                <a:gd name="T14" fmla="*/ 226 w 623"/>
                <a:gd name="T15" fmla="*/ 794 h 1134"/>
                <a:gd name="T16" fmla="*/ 170 w 623"/>
                <a:gd name="T17" fmla="*/ 794 h 1134"/>
                <a:gd name="T18" fmla="*/ 170 w 623"/>
                <a:gd name="T19" fmla="*/ 737 h 1134"/>
                <a:gd name="T20" fmla="*/ 226 w 623"/>
                <a:gd name="T21" fmla="*/ 737 h 1134"/>
                <a:gd name="T22" fmla="*/ 226 w 623"/>
                <a:gd name="T23" fmla="*/ 510 h 1134"/>
                <a:gd name="T24" fmla="*/ 0 w 623"/>
                <a:gd name="T25" fmla="*/ 510 h 1134"/>
                <a:gd name="T26" fmla="*/ 0 w 623"/>
                <a:gd name="T27" fmla="*/ 283 h 1134"/>
                <a:gd name="T28" fmla="*/ 56 w 623"/>
                <a:gd name="T29" fmla="*/ 283 h 1134"/>
                <a:gd name="T30" fmla="*/ 56 w 623"/>
                <a:gd name="T31" fmla="*/ 113 h 1134"/>
                <a:gd name="T32" fmla="*/ 113 w 623"/>
                <a:gd name="T33" fmla="*/ 113 h 1134"/>
                <a:gd name="T34" fmla="*/ 113 w 623"/>
                <a:gd name="T35" fmla="*/ 57 h 1134"/>
                <a:gd name="T36" fmla="*/ 170 w 623"/>
                <a:gd name="T37" fmla="*/ 57 h 1134"/>
                <a:gd name="T38" fmla="*/ 170 w 623"/>
                <a:gd name="T39" fmla="*/ 0 h 1134"/>
                <a:gd name="T40" fmla="*/ 283 w 623"/>
                <a:gd name="T41" fmla="*/ 0 h 1134"/>
                <a:gd name="T42" fmla="*/ 283 w 623"/>
                <a:gd name="T43" fmla="*/ 57 h 1134"/>
                <a:gd name="T44" fmla="*/ 396 w 623"/>
                <a:gd name="T45" fmla="*/ 57 h 1134"/>
                <a:gd name="T46" fmla="*/ 396 w 623"/>
                <a:gd name="T47" fmla="*/ 113 h 1134"/>
                <a:gd name="T48" fmla="*/ 453 w 623"/>
                <a:gd name="T49" fmla="*/ 113 h 1134"/>
                <a:gd name="T50" fmla="*/ 453 w 623"/>
                <a:gd name="T51" fmla="*/ 170 h 1134"/>
                <a:gd name="T52" fmla="*/ 623 w 623"/>
                <a:gd name="T53" fmla="*/ 170 h 1134"/>
                <a:gd name="T54" fmla="*/ 623 w 623"/>
                <a:gd name="T55" fmla="*/ 453 h 1134"/>
                <a:gd name="T56" fmla="*/ 510 w 623"/>
                <a:gd name="T57" fmla="*/ 453 h 1134"/>
                <a:gd name="T58" fmla="*/ 510 w 623"/>
                <a:gd name="T59" fmla="*/ 510 h 1134"/>
                <a:gd name="T60" fmla="*/ 283 w 623"/>
                <a:gd name="T61" fmla="*/ 510 h 1134"/>
                <a:gd name="T62" fmla="*/ 283 w 623"/>
                <a:gd name="T63" fmla="*/ 737 h 1134"/>
                <a:gd name="T64" fmla="*/ 340 w 623"/>
                <a:gd name="T65" fmla="*/ 737 h 1134"/>
                <a:gd name="T66" fmla="*/ 340 w 623"/>
                <a:gd name="T67" fmla="*/ 907 h 1134"/>
                <a:gd name="T68" fmla="*/ 396 w 623"/>
                <a:gd name="T69" fmla="*/ 907 h 1134"/>
                <a:gd name="T70" fmla="*/ 396 w 623"/>
                <a:gd name="T71" fmla="*/ 1020 h 1134"/>
                <a:gd name="T72" fmla="*/ 453 w 623"/>
                <a:gd name="T73" fmla="*/ 1020 h 1134"/>
                <a:gd name="T74" fmla="*/ 453 w 623"/>
                <a:gd name="T75" fmla="*/ 1134 h 1134"/>
                <a:gd name="T76" fmla="*/ 396 w 623"/>
                <a:gd name="T7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134">
                  <a:moveTo>
                    <a:pt x="396" y="1134"/>
                  </a:move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96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0" name="Freeform 26">
              <a:extLst>
                <a:ext uri="{FF2B5EF4-FFF2-40B4-BE49-F238E27FC236}">
                  <a16:creationId xmlns:a16="http://schemas.microsoft.com/office/drawing/2014/main" id="{9C84283A-D9D7-43D0-AC25-006301BEE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158"/>
              <a:ext cx="341" cy="454"/>
            </a:xfrm>
            <a:custGeom>
              <a:avLst/>
              <a:gdLst>
                <a:gd name="T0" fmla="*/ 341 w 341"/>
                <a:gd name="T1" fmla="*/ 340 h 454"/>
                <a:gd name="T2" fmla="*/ 284 w 341"/>
                <a:gd name="T3" fmla="*/ 340 h 454"/>
                <a:gd name="T4" fmla="*/ 284 w 341"/>
                <a:gd name="T5" fmla="*/ 454 h 454"/>
                <a:gd name="T6" fmla="*/ 170 w 341"/>
                <a:gd name="T7" fmla="*/ 454 h 454"/>
                <a:gd name="T8" fmla="*/ 170 w 341"/>
                <a:gd name="T9" fmla="*/ 397 h 454"/>
                <a:gd name="T10" fmla="*/ 114 w 341"/>
                <a:gd name="T11" fmla="*/ 397 h 454"/>
                <a:gd name="T12" fmla="*/ 114 w 341"/>
                <a:gd name="T13" fmla="*/ 340 h 454"/>
                <a:gd name="T14" fmla="*/ 57 w 341"/>
                <a:gd name="T15" fmla="*/ 340 h 454"/>
                <a:gd name="T16" fmla="*/ 57 w 341"/>
                <a:gd name="T17" fmla="*/ 284 h 454"/>
                <a:gd name="T18" fmla="*/ 0 w 341"/>
                <a:gd name="T19" fmla="*/ 284 h 454"/>
                <a:gd name="T20" fmla="*/ 0 w 341"/>
                <a:gd name="T21" fmla="*/ 170 h 454"/>
                <a:gd name="T22" fmla="*/ 57 w 341"/>
                <a:gd name="T23" fmla="*/ 170 h 454"/>
                <a:gd name="T24" fmla="*/ 57 w 341"/>
                <a:gd name="T25" fmla="*/ 113 h 454"/>
                <a:gd name="T26" fmla="*/ 114 w 341"/>
                <a:gd name="T27" fmla="*/ 113 h 454"/>
                <a:gd name="T28" fmla="*/ 114 w 341"/>
                <a:gd name="T29" fmla="*/ 0 h 454"/>
                <a:gd name="T30" fmla="*/ 341 w 341"/>
                <a:gd name="T31" fmla="*/ 0 h 454"/>
                <a:gd name="T32" fmla="*/ 341 w 341"/>
                <a:gd name="T33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454">
                  <a:moveTo>
                    <a:pt x="341" y="340"/>
                  </a:move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1" name="Freeform 27">
              <a:extLst>
                <a:ext uri="{FF2B5EF4-FFF2-40B4-BE49-F238E27FC236}">
                  <a16:creationId xmlns:a16="http://schemas.microsoft.com/office/drawing/2014/main" id="{DA02DC16-8235-4D09-BE09-FB43F3F0E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3931"/>
              <a:ext cx="738" cy="681"/>
            </a:xfrm>
            <a:custGeom>
              <a:avLst/>
              <a:gdLst>
                <a:gd name="T0" fmla="*/ 567 w 738"/>
                <a:gd name="T1" fmla="*/ 681 h 681"/>
                <a:gd name="T2" fmla="*/ 454 w 738"/>
                <a:gd name="T3" fmla="*/ 681 h 681"/>
                <a:gd name="T4" fmla="*/ 454 w 738"/>
                <a:gd name="T5" fmla="*/ 624 h 681"/>
                <a:gd name="T6" fmla="*/ 397 w 738"/>
                <a:gd name="T7" fmla="*/ 624 h 681"/>
                <a:gd name="T8" fmla="*/ 397 w 738"/>
                <a:gd name="T9" fmla="*/ 567 h 681"/>
                <a:gd name="T10" fmla="*/ 341 w 738"/>
                <a:gd name="T11" fmla="*/ 567 h 681"/>
                <a:gd name="T12" fmla="*/ 341 w 738"/>
                <a:gd name="T13" fmla="*/ 624 h 681"/>
                <a:gd name="T14" fmla="*/ 284 w 738"/>
                <a:gd name="T15" fmla="*/ 624 h 681"/>
                <a:gd name="T16" fmla="*/ 284 w 738"/>
                <a:gd name="T17" fmla="*/ 454 h 681"/>
                <a:gd name="T18" fmla="*/ 114 w 738"/>
                <a:gd name="T19" fmla="*/ 454 h 681"/>
                <a:gd name="T20" fmla="*/ 114 w 738"/>
                <a:gd name="T21" fmla="*/ 340 h 681"/>
                <a:gd name="T22" fmla="*/ 57 w 738"/>
                <a:gd name="T23" fmla="*/ 340 h 681"/>
                <a:gd name="T24" fmla="*/ 57 w 738"/>
                <a:gd name="T25" fmla="*/ 284 h 681"/>
                <a:gd name="T26" fmla="*/ 0 w 738"/>
                <a:gd name="T27" fmla="*/ 284 h 681"/>
                <a:gd name="T28" fmla="*/ 0 w 738"/>
                <a:gd name="T29" fmla="*/ 170 h 681"/>
                <a:gd name="T30" fmla="*/ 114 w 738"/>
                <a:gd name="T31" fmla="*/ 170 h 681"/>
                <a:gd name="T32" fmla="*/ 114 w 738"/>
                <a:gd name="T33" fmla="*/ 114 h 681"/>
                <a:gd name="T34" fmla="*/ 227 w 738"/>
                <a:gd name="T35" fmla="*/ 114 h 681"/>
                <a:gd name="T36" fmla="*/ 227 w 738"/>
                <a:gd name="T37" fmla="*/ 57 h 681"/>
                <a:gd name="T38" fmla="*/ 284 w 738"/>
                <a:gd name="T39" fmla="*/ 57 h 681"/>
                <a:gd name="T40" fmla="*/ 284 w 738"/>
                <a:gd name="T41" fmla="*/ 0 h 681"/>
                <a:gd name="T42" fmla="*/ 567 w 738"/>
                <a:gd name="T43" fmla="*/ 0 h 681"/>
                <a:gd name="T44" fmla="*/ 567 w 738"/>
                <a:gd name="T45" fmla="*/ 114 h 681"/>
                <a:gd name="T46" fmla="*/ 738 w 738"/>
                <a:gd name="T47" fmla="*/ 114 h 681"/>
                <a:gd name="T48" fmla="*/ 738 w 738"/>
                <a:gd name="T49" fmla="*/ 227 h 681"/>
                <a:gd name="T50" fmla="*/ 511 w 738"/>
                <a:gd name="T51" fmla="*/ 227 h 681"/>
                <a:gd name="T52" fmla="*/ 511 w 738"/>
                <a:gd name="T53" fmla="*/ 340 h 681"/>
                <a:gd name="T54" fmla="*/ 454 w 738"/>
                <a:gd name="T55" fmla="*/ 340 h 681"/>
                <a:gd name="T56" fmla="*/ 454 w 738"/>
                <a:gd name="T57" fmla="*/ 397 h 681"/>
                <a:gd name="T58" fmla="*/ 397 w 738"/>
                <a:gd name="T59" fmla="*/ 397 h 681"/>
                <a:gd name="T60" fmla="*/ 397 w 738"/>
                <a:gd name="T61" fmla="*/ 511 h 681"/>
                <a:gd name="T62" fmla="*/ 454 w 738"/>
                <a:gd name="T63" fmla="*/ 511 h 681"/>
                <a:gd name="T64" fmla="*/ 454 w 738"/>
                <a:gd name="T65" fmla="*/ 567 h 681"/>
                <a:gd name="T66" fmla="*/ 511 w 738"/>
                <a:gd name="T67" fmla="*/ 567 h 681"/>
                <a:gd name="T68" fmla="*/ 511 w 738"/>
                <a:gd name="T69" fmla="*/ 624 h 681"/>
                <a:gd name="T70" fmla="*/ 567 w 738"/>
                <a:gd name="T71" fmla="*/ 624 h 681"/>
                <a:gd name="T72" fmla="*/ 567 w 738"/>
                <a:gd name="T7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8" h="681">
                  <a:moveTo>
                    <a:pt x="567" y="681"/>
                  </a:move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567" y="624"/>
                  </a:lnTo>
                  <a:lnTo>
                    <a:pt x="56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2" name="Freeform 28">
              <a:extLst>
                <a:ext uri="{FF2B5EF4-FFF2-40B4-BE49-F238E27FC236}">
                  <a16:creationId xmlns:a16="http://schemas.microsoft.com/office/drawing/2014/main" id="{77617F7E-951F-4E2C-A086-F241228EE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67"/>
            </a:xfrm>
            <a:custGeom>
              <a:avLst/>
              <a:gdLst>
                <a:gd name="T0" fmla="*/ 453 w 1361"/>
                <a:gd name="T1" fmla="*/ 511 h 567"/>
                <a:gd name="T2" fmla="*/ 227 w 1361"/>
                <a:gd name="T3" fmla="*/ 511 h 567"/>
                <a:gd name="T4" fmla="*/ 227 w 1361"/>
                <a:gd name="T5" fmla="*/ 567 h 567"/>
                <a:gd name="T6" fmla="*/ 113 w 1361"/>
                <a:gd name="T7" fmla="*/ 567 h 567"/>
                <a:gd name="T8" fmla="*/ 113 w 1361"/>
                <a:gd name="T9" fmla="*/ 454 h 567"/>
                <a:gd name="T10" fmla="*/ 57 w 1361"/>
                <a:gd name="T11" fmla="*/ 454 h 567"/>
                <a:gd name="T12" fmla="*/ 57 w 1361"/>
                <a:gd name="T13" fmla="*/ 397 h 567"/>
                <a:gd name="T14" fmla="*/ 0 w 1361"/>
                <a:gd name="T15" fmla="*/ 397 h 567"/>
                <a:gd name="T16" fmla="*/ 0 w 1361"/>
                <a:gd name="T17" fmla="*/ 171 h 567"/>
                <a:gd name="T18" fmla="*/ 57 w 1361"/>
                <a:gd name="T19" fmla="*/ 171 h 567"/>
                <a:gd name="T20" fmla="*/ 57 w 1361"/>
                <a:gd name="T21" fmla="*/ 57 h 567"/>
                <a:gd name="T22" fmla="*/ 170 w 1361"/>
                <a:gd name="T23" fmla="*/ 57 h 567"/>
                <a:gd name="T24" fmla="*/ 170 w 1361"/>
                <a:gd name="T25" fmla="*/ 0 h 567"/>
                <a:gd name="T26" fmla="*/ 340 w 1361"/>
                <a:gd name="T27" fmla="*/ 0 h 567"/>
                <a:gd name="T28" fmla="*/ 340 w 1361"/>
                <a:gd name="T29" fmla="*/ 57 h 567"/>
                <a:gd name="T30" fmla="*/ 397 w 1361"/>
                <a:gd name="T31" fmla="*/ 57 h 567"/>
                <a:gd name="T32" fmla="*/ 397 w 1361"/>
                <a:gd name="T33" fmla="*/ 114 h 567"/>
                <a:gd name="T34" fmla="*/ 453 w 1361"/>
                <a:gd name="T35" fmla="*/ 114 h 567"/>
                <a:gd name="T36" fmla="*/ 453 w 1361"/>
                <a:gd name="T37" fmla="*/ 57 h 567"/>
                <a:gd name="T38" fmla="*/ 510 w 1361"/>
                <a:gd name="T39" fmla="*/ 57 h 567"/>
                <a:gd name="T40" fmla="*/ 510 w 1361"/>
                <a:gd name="T41" fmla="*/ 171 h 567"/>
                <a:gd name="T42" fmla="*/ 567 w 1361"/>
                <a:gd name="T43" fmla="*/ 171 h 567"/>
                <a:gd name="T44" fmla="*/ 567 w 1361"/>
                <a:gd name="T45" fmla="*/ 284 h 567"/>
                <a:gd name="T46" fmla="*/ 680 w 1361"/>
                <a:gd name="T47" fmla="*/ 284 h 567"/>
                <a:gd name="T48" fmla="*/ 680 w 1361"/>
                <a:gd name="T49" fmla="*/ 341 h 567"/>
                <a:gd name="T50" fmla="*/ 794 w 1361"/>
                <a:gd name="T51" fmla="*/ 341 h 567"/>
                <a:gd name="T52" fmla="*/ 794 w 1361"/>
                <a:gd name="T53" fmla="*/ 284 h 567"/>
                <a:gd name="T54" fmla="*/ 850 w 1361"/>
                <a:gd name="T55" fmla="*/ 284 h 567"/>
                <a:gd name="T56" fmla="*/ 850 w 1361"/>
                <a:gd name="T57" fmla="*/ 227 h 567"/>
                <a:gd name="T58" fmla="*/ 1020 w 1361"/>
                <a:gd name="T59" fmla="*/ 227 h 567"/>
                <a:gd name="T60" fmla="*/ 1020 w 1361"/>
                <a:gd name="T61" fmla="*/ 114 h 567"/>
                <a:gd name="T62" fmla="*/ 1077 w 1361"/>
                <a:gd name="T63" fmla="*/ 114 h 567"/>
                <a:gd name="T64" fmla="*/ 1077 w 1361"/>
                <a:gd name="T65" fmla="*/ 57 h 567"/>
                <a:gd name="T66" fmla="*/ 1247 w 1361"/>
                <a:gd name="T67" fmla="*/ 57 h 567"/>
                <a:gd name="T68" fmla="*/ 1247 w 1361"/>
                <a:gd name="T69" fmla="*/ 114 h 567"/>
                <a:gd name="T70" fmla="*/ 1361 w 1361"/>
                <a:gd name="T71" fmla="*/ 114 h 567"/>
                <a:gd name="T72" fmla="*/ 1361 w 1361"/>
                <a:gd name="T73" fmla="*/ 171 h 567"/>
                <a:gd name="T74" fmla="*/ 1191 w 1361"/>
                <a:gd name="T75" fmla="*/ 171 h 567"/>
                <a:gd name="T76" fmla="*/ 1191 w 1361"/>
                <a:gd name="T77" fmla="*/ 227 h 567"/>
                <a:gd name="T78" fmla="*/ 1134 w 1361"/>
                <a:gd name="T79" fmla="*/ 227 h 567"/>
                <a:gd name="T80" fmla="*/ 1134 w 1361"/>
                <a:gd name="T81" fmla="*/ 284 h 567"/>
                <a:gd name="T82" fmla="*/ 907 w 1361"/>
                <a:gd name="T83" fmla="*/ 284 h 567"/>
                <a:gd name="T84" fmla="*/ 907 w 1361"/>
                <a:gd name="T85" fmla="*/ 341 h 567"/>
                <a:gd name="T86" fmla="*/ 850 w 1361"/>
                <a:gd name="T87" fmla="*/ 341 h 567"/>
                <a:gd name="T88" fmla="*/ 850 w 1361"/>
                <a:gd name="T89" fmla="*/ 397 h 567"/>
                <a:gd name="T90" fmla="*/ 907 w 1361"/>
                <a:gd name="T91" fmla="*/ 397 h 567"/>
                <a:gd name="T92" fmla="*/ 907 w 1361"/>
                <a:gd name="T93" fmla="*/ 567 h 567"/>
                <a:gd name="T94" fmla="*/ 680 w 1361"/>
                <a:gd name="T95" fmla="*/ 567 h 567"/>
                <a:gd name="T96" fmla="*/ 680 w 1361"/>
                <a:gd name="T97" fmla="*/ 511 h 567"/>
                <a:gd name="T98" fmla="*/ 737 w 1361"/>
                <a:gd name="T99" fmla="*/ 511 h 567"/>
                <a:gd name="T100" fmla="*/ 737 w 1361"/>
                <a:gd name="T101" fmla="*/ 397 h 567"/>
                <a:gd name="T102" fmla="*/ 567 w 1361"/>
                <a:gd name="T103" fmla="*/ 397 h 567"/>
                <a:gd name="T104" fmla="*/ 567 w 1361"/>
                <a:gd name="T105" fmla="*/ 341 h 567"/>
                <a:gd name="T106" fmla="*/ 510 w 1361"/>
                <a:gd name="T107" fmla="*/ 341 h 567"/>
                <a:gd name="T108" fmla="*/ 510 w 1361"/>
                <a:gd name="T109" fmla="*/ 397 h 567"/>
                <a:gd name="T110" fmla="*/ 453 w 1361"/>
                <a:gd name="T111" fmla="*/ 397 h 567"/>
                <a:gd name="T112" fmla="*/ 453 w 1361"/>
                <a:gd name="T11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567">
                  <a:moveTo>
                    <a:pt x="453" y="511"/>
                  </a:moveTo>
                  <a:lnTo>
                    <a:pt x="227" y="51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191" y="171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3" name="Freeform 29">
              <a:extLst>
                <a:ext uri="{FF2B5EF4-FFF2-40B4-BE49-F238E27FC236}">
                  <a16:creationId xmlns:a16="http://schemas.microsoft.com/office/drawing/2014/main" id="{445DCEF9-402C-4EB6-8D23-52430028D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14 h 171"/>
                <a:gd name="T6" fmla="*/ 57 w 113"/>
                <a:gd name="T7" fmla="*/ 114 h 171"/>
                <a:gd name="T8" fmla="*/ 57 w 113"/>
                <a:gd name="T9" fmla="*/ 171 h 171"/>
                <a:gd name="T10" fmla="*/ 113 w 113"/>
                <a:gd name="T11" fmla="*/ 171 h 171"/>
                <a:gd name="T12" fmla="*/ 113 w 113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4" name="Rectangle 30">
              <a:extLst>
                <a:ext uri="{FF2B5EF4-FFF2-40B4-BE49-F238E27FC236}">
                  <a16:creationId xmlns:a16="http://schemas.microsoft.com/office/drawing/2014/main" id="{F9504C17-CB76-4D38-B5F4-B832C08D6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7" y="4895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5" name="Freeform 31">
              <a:extLst>
                <a:ext uri="{FF2B5EF4-FFF2-40B4-BE49-F238E27FC236}">
                  <a16:creationId xmlns:a16="http://schemas.microsoft.com/office/drawing/2014/main" id="{7737BAE5-18C9-465B-A6A1-833FE2ED0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21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170 w 283"/>
                <a:gd name="T11" fmla="*/ 227 h 227"/>
                <a:gd name="T12" fmla="*/ 170 w 283"/>
                <a:gd name="T13" fmla="*/ 170 h 227"/>
                <a:gd name="T14" fmla="*/ 226 w 283"/>
                <a:gd name="T15" fmla="*/ 170 h 227"/>
                <a:gd name="T16" fmla="*/ 226 w 283"/>
                <a:gd name="T17" fmla="*/ 56 h 227"/>
                <a:gd name="T18" fmla="*/ 283 w 283"/>
                <a:gd name="T19" fmla="*/ 56 h 227"/>
                <a:gd name="T20" fmla="*/ 283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6" name="Freeform 32">
              <a:extLst>
                <a:ext uri="{FF2B5EF4-FFF2-40B4-BE49-F238E27FC236}">
                  <a16:creationId xmlns:a16="http://schemas.microsoft.com/office/drawing/2014/main" id="{942AB8F0-8AA8-42A5-8941-25120FA36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478"/>
              <a:ext cx="454" cy="737"/>
            </a:xfrm>
            <a:custGeom>
              <a:avLst/>
              <a:gdLst>
                <a:gd name="T0" fmla="*/ 283 w 454"/>
                <a:gd name="T1" fmla="*/ 737 h 737"/>
                <a:gd name="T2" fmla="*/ 227 w 454"/>
                <a:gd name="T3" fmla="*/ 737 h 737"/>
                <a:gd name="T4" fmla="*/ 227 w 454"/>
                <a:gd name="T5" fmla="*/ 680 h 737"/>
                <a:gd name="T6" fmla="*/ 170 w 454"/>
                <a:gd name="T7" fmla="*/ 680 h 737"/>
                <a:gd name="T8" fmla="*/ 170 w 454"/>
                <a:gd name="T9" fmla="*/ 623 h 737"/>
                <a:gd name="T10" fmla="*/ 113 w 454"/>
                <a:gd name="T11" fmla="*/ 623 h 737"/>
                <a:gd name="T12" fmla="*/ 113 w 454"/>
                <a:gd name="T13" fmla="*/ 567 h 737"/>
                <a:gd name="T14" fmla="*/ 0 w 454"/>
                <a:gd name="T15" fmla="*/ 567 h 737"/>
                <a:gd name="T16" fmla="*/ 0 w 454"/>
                <a:gd name="T17" fmla="*/ 510 h 737"/>
                <a:gd name="T18" fmla="*/ 57 w 454"/>
                <a:gd name="T19" fmla="*/ 510 h 737"/>
                <a:gd name="T20" fmla="*/ 57 w 454"/>
                <a:gd name="T21" fmla="*/ 397 h 737"/>
                <a:gd name="T22" fmla="*/ 113 w 454"/>
                <a:gd name="T23" fmla="*/ 397 h 737"/>
                <a:gd name="T24" fmla="*/ 113 w 454"/>
                <a:gd name="T25" fmla="*/ 340 h 737"/>
                <a:gd name="T26" fmla="*/ 170 w 454"/>
                <a:gd name="T27" fmla="*/ 340 h 737"/>
                <a:gd name="T28" fmla="*/ 170 w 454"/>
                <a:gd name="T29" fmla="*/ 170 h 737"/>
                <a:gd name="T30" fmla="*/ 113 w 454"/>
                <a:gd name="T31" fmla="*/ 170 h 737"/>
                <a:gd name="T32" fmla="*/ 113 w 454"/>
                <a:gd name="T33" fmla="*/ 113 h 737"/>
                <a:gd name="T34" fmla="*/ 57 w 454"/>
                <a:gd name="T35" fmla="*/ 113 h 737"/>
                <a:gd name="T36" fmla="*/ 57 w 454"/>
                <a:gd name="T37" fmla="*/ 56 h 737"/>
                <a:gd name="T38" fmla="*/ 170 w 454"/>
                <a:gd name="T39" fmla="*/ 56 h 737"/>
                <a:gd name="T40" fmla="*/ 170 w 454"/>
                <a:gd name="T41" fmla="*/ 0 h 737"/>
                <a:gd name="T42" fmla="*/ 283 w 454"/>
                <a:gd name="T43" fmla="*/ 0 h 737"/>
                <a:gd name="T44" fmla="*/ 283 w 454"/>
                <a:gd name="T45" fmla="*/ 56 h 737"/>
                <a:gd name="T46" fmla="*/ 227 w 454"/>
                <a:gd name="T47" fmla="*/ 56 h 737"/>
                <a:gd name="T48" fmla="*/ 227 w 454"/>
                <a:gd name="T49" fmla="*/ 113 h 737"/>
                <a:gd name="T50" fmla="*/ 397 w 454"/>
                <a:gd name="T51" fmla="*/ 113 h 737"/>
                <a:gd name="T52" fmla="*/ 397 w 454"/>
                <a:gd name="T53" fmla="*/ 226 h 737"/>
                <a:gd name="T54" fmla="*/ 454 w 454"/>
                <a:gd name="T55" fmla="*/ 226 h 737"/>
                <a:gd name="T56" fmla="*/ 454 w 454"/>
                <a:gd name="T57" fmla="*/ 567 h 737"/>
                <a:gd name="T58" fmla="*/ 397 w 454"/>
                <a:gd name="T59" fmla="*/ 567 h 737"/>
                <a:gd name="T60" fmla="*/ 397 w 454"/>
                <a:gd name="T61" fmla="*/ 623 h 737"/>
                <a:gd name="T62" fmla="*/ 283 w 454"/>
                <a:gd name="T63" fmla="*/ 623 h 737"/>
                <a:gd name="T64" fmla="*/ 283 w 454"/>
                <a:gd name="T6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283" y="737"/>
                  </a:move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7" name="Freeform 33">
              <a:extLst>
                <a:ext uri="{FF2B5EF4-FFF2-40B4-BE49-F238E27FC236}">
                  <a16:creationId xmlns:a16="http://schemas.microsoft.com/office/drawing/2014/main" id="{2C779A6B-2B07-4B6F-A039-3B1ECD1C2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73"/>
              <a:ext cx="1814" cy="2098"/>
            </a:xfrm>
            <a:custGeom>
              <a:avLst/>
              <a:gdLst>
                <a:gd name="T0" fmla="*/ 907 w 1814"/>
                <a:gd name="T1" fmla="*/ 227 h 2098"/>
                <a:gd name="T2" fmla="*/ 850 w 1814"/>
                <a:gd name="T3" fmla="*/ 284 h 2098"/>
                <a:gd name="T4" fmla="*/ 794 w 1814"/>
                <a:gd name="T5" fmla="*/ 227 h 2098"/>
                <a:gd name="T6" fmla="*/ 737 w 1814"/>
                <a:gd name="T7" fmla="*/ 171 h 2098"/>
                <a:gd name="T8" fmla="*/ 680 w 1814"/>
                <a:gd name="T9" fmla="*/ 114 h 2098"/>
                <a:gd name="T10" fmla="*/ 567 w 1814"/>
                <a:gd name="T11" fmla="*/ 0 h 2098"/>
                <a:gd name="T12" fmla="*/ 510 w 1814"/>
                <a:gd name="T13" fmla="*/ 114 h 2098"/>
                <a:gd name="T14" fmla="*/ 567 w 1814"/>
                <a:gd name="T15" fmla="*/ 341 h 2098"/>
                <a:gd name="T16" fmla="*/ 510 w 1814"/>
                <a:gd name="T17" fmla="*/ 511 h 2098"/>
                <a:gd name="T18" fmla="*/ 567 w 1814"/>
                <a:gd name="T19" fmla="*/ 738 h 2098"/>
                <a:gd name="T20" fmla="*/ 453 w 1814"/>
                <a:gd name="T21" fmla="*/ 851 h 2098"/>
                <a:gd name="T22" fmla="*/ 510 w 1814"/>
                <a:gd name="T23" fmla="*/ 964 h 2098"/>
                <a:gd name="T24" fmla="*/ 397 w 1814"/>
                <a:gd name="T25" fmla="*/ 1021 h 2098"/>
                <a:gd name="T26" fmla="*/ 340 w 1814"/>
                <a:gd name="T27" fmla="*/ 1191 h 2098"/>
                <a:gd name="T28" fmla="*/ 227 w 1814"/>
                <a:gd name="T29" fmla="*/ 1135 h 2098"/>
                <a:gd name="T30" fmla="*/ 56 w 1814"/>
                <a:gd name="T31" fmla="*/ 1191 h 2098"/>
                <a:gd name="T32" fmla="*/ 0 w 1814"/>
                <a:gd name="T33" fmla="*/ 1361 h 2098"/>
                <a:gd name="T34" fmla="*/ 0 w 1814"/>
                <a:gd name="T35" fmla="*/ 1475 h 2098"/>
                <a:gd name="T36" fmla="*/ 113 w 1814"/>
                <a:gd name="T37" fmla="*/ 1645 h 2098"/>
                <a:gd name="T38" fmla="*/ 283 w 1814"/>
                <a:gd name="T39" fmla="*/ 1588 h 2098"/>
                <a:gd name="T40" fmla="*/ 453 w 1814"/>
                <a:gd name="T41" fmla="*/ 1531 h 2098"/>
                <a:gd name="T42" fmla="*/ 510 w 1814"/>
                <a:gd name="T43" fmla="*/ 1645 h 2098"/>
                <a:gd name="T44" fmla="*/ 680 w 1814"/>
                <a:gd name="T45" fmla="*/ 1645 h 2098"/>
                <a:gd name="T46" fmla="*/ 737 w 1814"/>
                <a:gd name="T47" fmla="*/ 1758 h 2098"/>
                <a:gd name="T48" fmla="*/ 850 w 1814"/>
                <a:gd name="T49" fmla="*/ 1702 h 2098"/>
                <a:gd name="T50" fmla="*/ 737 w 1814"/>
                <a:gd name="T51" fmla="*/ 1815 h 2098"/>
                <a:gd name="T52" fmla="*/ 680 w 1814"/>
                <a:gd name="T53" fmla="*/ 1872 h 2098"/>
                <a:gd name="T54" fmla="*/ 623 w 1814"/>
                <a:gd name="T55" fmla="*/ 1985 h 2098"/>
                <a:gd name="T56" fmla="*/ 737 w 1814"/>
                <a:gd name="T57" fmla="*/ 2042 h 2098"/>
                <a:gd name="T58" fmla="*/ 850 w 1814"/>
                <a:gd name="T59" fmla="*/ 2098 h 2098"/>
                <a:gd name="T60" fmla="*/ 794 w 1814"/>
                <a:gd name="T61" fmla="*/ 2042 h 2098"/>
                <a:gd name="T62" fmla="*/ 850 w 1814"/>
                <a:gd name="T63" fmla="*/ 1928 h 2098"/>
                <a:gd name="T64" fmla="*/ 907 w 1814"/>
                <a:gd name="T65" fmla="*/ 1872 h 2098"/>
                <a:gd name="T66" fmla="*/ 964 w 1814"/>
                <a:gd name="T67" fmla="*/ 1815 h 2098"/>
                <a:gd name="T68" fmla="*/ 1020 w 1814"/>
                <a:gd name="T69" fmla="*/ 1702 h 2098"/>
                <a:gd name="T70" fmla="*/ 1077 w 1814"/>
                <a:gd name="T71" fmla="*/ 1645 h 2098"/>
                <a:gd name="T72" fmla="*/ 1020 w 1814"/>
                <a:gd name="T73" fmla="*/ 1475 h 2098"/>
                <a:gd name="T74" fmla="*/ 964 w 1814"/>
                <a:gd name="T75" fmla="*/ 1418 h 2098"/>
                <a:gd name="T76" fmla="*/ 1077 w 1814"/>
                <a:gd name="T77" fmla="*/ 1361 h 2098"/>
                <a:gd name="T78" fmla="*/ 1190 w 1814"/>
                <a:gd name="T79" fmla="*/ 1305 h 2098"/>
                <a:gd name="T80" fmla="*/ 1134 w 1814"/>
                <a:gd name="T81" fmla="*/ 1361 h 2098"/>
                <a:gd name="T82" fmla="*/ 1304 w 1814"/>
                <a:gd name="T83" fmla="*/ 1418 h 2098"/>
                <a:gd name="T84" fmla="*/ 1361 w 1814"/>
                <a:gd name="T85" fmla="*/ 1531 h 2098"/>
                <a:gd name="T86" fmla="*/ 1417 w 1814"/>
                <a:gd name="T87" fmla="*/ 1872 h 2098"/>
                <a:gd name="T88" fmla="*/ 1474 w 1814"/>
                <a:gd name="T89" fmla="*/ 1815 h 2098"/>
                <a:gd name="T90" fmla="*/ 1757 w 1814"/>
                <a:gd name="T91" fmla="*/ 1758 h 2098"/>
                <a:gd name="T92" fmla="*/ 1814 w 1814"/>
                <a:gd name="T93" fmla="*/ 1702 h 2098"/>
                <a:gd name="T94" fmla="*/ 1644 w 1814"/>
                <a:gd name="T95" fmla="*/ 1531 h 2098"/>
                <a:gd name="T96" fmla="*/ 1587 w 1814"/>
                <a:gd name="T97" fmla="*/ 1475 h 2098"/>
                <a:gd name="T98" fmla="*/ 1531 w 1814"/>
                <a:gd name="T99" fmla="*/ 1418 h 2098"/>
                <a:gd name="T100" fmla="*/ 1474 w 1814"/>
                <a:gd name="T101" fmla="*/ 1305 h 2098"/>
                <a:gd name="T102" fmla="*/ 1417 w 1814"/>
                <a:gd name="T103" fmla="*/ 794 h 2098"/>
                <a:gd name="T104" fmla="*/ 1247 w 1814"/>
                <a:gd name="T105" fmla="*/ 681 h 2098"/>
                <a:gd name="T106" fmla="*/ 1190 w 1814"/>
                <a:gd name="T107" fmla="*/ 624 h 2098"/>
                <a:gd name="T108" fmla="*/ 1134 w 1814"/>
                <a:gd name="T109" fmla="*/ 45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98">
                  <a:moveTo>
                    <a:pt x="1134" y="227"/>
                  </a:move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135"/>
                  </a:lnTo>
                  <a:lnTo>
                    <a:pt x="227" y="1135"/>
                  </a:lnTo>
                  <a:lnTo>
                    <a:pt x="227" y="1191"/>
                  </a:lnTo>
                  <a:lnTo>
                    <a:pt x="56" y="1191"/>
                  </a:lnTo>
                  <a:lnTo>
                    <a:pt x="56" y="1361"/>
                  </a:lnTo>
                  <a:lnTo>
                    <a:pt x="0" y="1361"/>
                  </a:lnTo>
                  <a:lnTo>
                    <a:pt x="0" y="1418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645"/>
                  </a:lnTo>
                  <a:lnTo>
                    <a:pt x="283" y="1645"/>
                  </a:lnTo>
                  <a:lnTo>
                    <a:pt x="283" y="1588"/>
                  </a:lnTo>
                  <a:lnTo>
                    <a:pt x="453" y="1588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702"/>
                  </a:lnTo>
                  <a:lnTo>
                    <a:pt x="850" y="1702"/>
                  </a:lnTo>
                  <a:lnTo>
                    <a:pt x="850" y="1815"/>
                  </a:lnTo>
                  <a:lnTo>
                    <a:pt x="737" y="1815"/>
                  </a:lnTo>
                  <a:lnTo>
                    <a:pt x="737" y="1872"/>
                  </a:lnTo>
                  <a:lnTo>
                    <a:pt x="680" y="1872"/>
                  </a:lnTo>
                  <a:lnTo>
                    <a:pt x="680" y="1985"/>
                  </a:lnTo>
                  <a:lnTo>
                    <a:pt x="623" y="1985"/>
                  </a:lnTo>
                  <a:lnTo>
                    <a:pt x="623" y="2042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50" y="2098"/>
                  </a:lnTo>
                  <a:lnTo>
                    <a:pt x="850" y="2042"/>
                  </a:lnTo>
                  <a:lnTo>
                    <a:pt x="794" y="2042"/>
                  </a:lnTo>
                  <a:lnTo>
                    <a:pt x="794" y="1928"/>
                  </a:lnTo>
                  <a:lnTo>
                    <a:pt x="850" y="1928"/>
                  </a:lnTo>
                  <a:lnTo>
                    <a:pt x="850" y="1872"/>
                  </a:lnTo>
                  <a:lnTo>
                    <a:pt x="907" y="1872"/>
                  </a:lnTo>
                  <a:lnTo>
                    <a:pt x="907" y="1815"/>
                  </a:lnTo>
                  <a:lnTo>
                    <a:pt x="964" y="1815"/>
                  </a:lnTo>
                  <a:lnTo>
                    <a:pt x="964" y="1702"/>
                  </a:lnTo>
                  <a:lnTo>
                    <a:pt x="1020" y="1702"/>
                  </a:lnTo>
                  <a:lnTo>
                    <a:pt x="1020" y="1645"/>
                  </a:lnTo>
                  <a:lnTo>
                    <a:pt x="1077" y="1645"/>
                  </a:lnTo>
                  <a:lnTo>
                    <a:pt x="1077" y="1475"/>
                  </a:lnTo>
                  <a:lnTo>
                    <a:pt x="1020" y="1475"/>
                  </a:lnTo>
                  <a:lnTo>
                    <a:pt x="1020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077" y="1361"/>
                  </a:lnTo>
                  <a:lnTo>
                    <a:pt x="1077" y="1305"/>
                  </a:lnTo>
                  <a:lnTo>
                    <a:pt x="1190" y="1305"/>
                  </a:lnTo>
                  <a:lnTo>
                    <a:pt x="1190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531"/>
                  </a:lnTo>
                  <a:lnTo>
                    <a:pt x="1361" y="1531"/>
                  </a:lnTo>
                  <a:lnTo>
                    <a:pt x="1361" y="1872"/>
                  </a:lnTo>
                  <a:lnTo>
                    <a:pt x="1417" y="1872"/>
                  </a:lnTo>
                  <a:lnTo>
                    <a:pt x="1417" y="1815"/>
                  </a:lnTo>
                  <a:lnTo>
                    <a:pt x="1474" y="1815"/>
                  </a:lnTo>
                  <a:lnTo>
                    <a:pt x="1474" y="1758"/>
                  </a:lnTo>
                  <a:lnTo>
                    <a:pt x="1757" y="1758"/>
                  </a:lnTo>
                  <a:lnTo>
                    <a:pt x="1757" y="1702"/>
                  </a:lnTo>
                  <a:lnTo>
                    <a:pt x="1814" y="1702"/>
                  </a:lnTo>
                  <a:lnTo>
                    <a:pt x="1814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587" y="1475"/>
                  </a:lnTo>
                  <a:lnTo>
                    <a:pt x="1587" y="1418"/>
                  </a:lnTo>
                  <a:lnTo>
                    <a:pt x="1531" y="1418"/>
                  </a:lnTo>
                  <a:lnTo>
                    <a:pt x="1531" y="1305"/>
                  </a:lnTo>
                  <a:lnTo>
                    <a:pt x="1474" y="1305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0" y="624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8" name="Freeform 34">
              <a:extLst>
                <a:ext uri="{FF2B5EF4-FFF2-40B4-BE49-F238E27FC236}">
                  <a16:creationId xmlns:a16="http://schemas.microsoft.com/office/drawing/2014/main" id="{961019B8-000A-4C62-B1AE-1B87CA8AD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59"/>
              <a:ext cx="1928" cy="2552"/>
            </a:xfrm>
            <a:custGeom>
              <a:avLst/>
              <a:gdLst>
                <a:gd name="T0" fmla="*/ 0 w 1928"/>
                <a:gd name="T1" fmla="*/ 1701 h 2552"/>
                <a:gd name="T2" fmla="*/ 113 w 1928"/>
                <a:gd name="T3" fmla="*/ 1758 h 2552"/>
                <a:gd name="T4" fmla="*/ 227 w 1928"/>
                <a:gd name="T5" fmla="*/ 1985 h 2552"/>
                <a:gd name="T6" fmla="*/ 170 w 1928"/>
                <a:gd name="T7" fmla="*/ 2041 h 2552"/>
                <a:gd name="T8" fmla="*/ 340 w 1928"/>
                <a:gd name="T9" fmla="*/ 2098 h 2552"/>
                <a:gd name="T10" fmla="*/ 397 w 1928"/>
                <a:gd name="T11" fmla="*/ 2268 h 2552"/>
                <a:gd name="T12" fmla="*/ 510 w 1928"/>
                <a:gd name="T13" fmla="*/ 2325 h 2552"/>
                <a:gd name="T14" fmla="*/ 453 w 1928"/>
                <a:gd name="T15" fmla="*/ 2552 h 2552"/>
                <a:gd name="T16" fmla="*/ 567 w 1928"/>
                <a:gd name="T17" fmla="*/ 2495 h 2552"/>
                <a:gd name="T18" fmla="*/ 737 w 1928"/>
                <a:gd name="T19" fmla="*/ 2438 h 2552"/>
                <a:gd name="T20" fmla="*/ 907 w 1928"/>
                <a:gd name="T21" fmla="*/ 2325 h 2552"/>
                <a:gd name="T22" fmla="*/ 964 w 1928"/>
                <a:gd name="T23" fmla="*/ 2211 h 2552"/>
                <a:gd name="T24" fmla="*/ 1020 w 1928"/>
                <a:gd name="T25" fmla="*/ 2098 h 2552"/>
                <a:gd name="T26" fmla="*/ 1190 w 1928"/>
                <a:gd name="T27" fmla="*/ 1758 h 2552"/>
                <a:gd name="T28" fmla="*/ 1134 w 1928"/>
                <a:gd name="T29" fmla="*/ 1701 h 2552"/>
                <a:gd name="T30" fmla="*/ 1077 w 1928"/>
                <a:gd name="T31" fmla="*/ 1644 h 2552"/>
                <a:gd name="T32" fmla="*/ 1134 w 1928"/>
                <a:gd name="T33" fmla="*/ 1588 h 2552"/>
                <a:gd name="T34" fmla="*/ 1077 w 1928"/>
                <a:gd name="T35" fmla="*/ 1474 h 2552"/>
                <a:gd name="T36" fmla="*/ 1417 w 1928"/>
                <a:gd name="T37" fmla="*/ 1361 h 2552"/>
                <a:gd name="T38" fmla="*/ 1474 w 1928"/>
                <a:gd name="T39" fmla="*/ 1247 h 2552"/>
                <a:gd name="T40" fmla="*/ 1531 w 1928"/>
                <a:gd name="T41" fmla="*/ 1134 h 2552"/>
                <a:gd name="T42" fmla="*/ 1587 w 1928"/>
                <a:gd name="T43" fmla="*/ 964 h 2552"/>
                <a:gd name="T44" fmla="*/ 1701 w 1928"/>
                <a:gd name="T45" fmla="*/ 907 h 2552"/>
                <a:gd name="T46" fmla="*/ 1758 w 1928"/>
                <a:gd name="T47" fmla="*/ 851 h 2552"/>
                <a:gd name="T48" fmla="*/ 1814 w 1928"/>
                <a:gd name="T49" fmla="*/ 794 h 2552"/>
                <a:gd name="T50" fmla="*/ 1871 w 1928"/>
                <a:gd name="T51" fmla="*/ 624 h 2552"/>
                <a:gd name="T52" fmla="*/ 1928 w 1928"/>
                <a:gd name="T53" fmla="*/ 340 h 2552"/>
                <a:gd name="T54" fmla="*/ 1814 w 1928"/>
                <a:gd name="T55" fmla="*/ 113 h 2552"/>
                <a:gd name="T56" fmla="*/ 1758 w 1928"/>
                <a:gd name="T57" fmla="*/ 0 h 2552"/>
                <a:gd name="T58" fmla="*/ 1701 w 1928"/>
                <a:gd name="T59" fmla="*/ 113 h 2552"/>
                <a:gd name="T60" fmla="*/ 1587 w 1928"/>
                <a:gd name="T61" fmla="*/ 170 h 2552"/>
                <a:gd name="T62" fmla="*/ 1531 w 1928"/>
                <a:gd name="T63" fmla="*/ 57 h 2552"/>
                <a:gd name="T64" fmla="*/ 1417 w 1928"/>
                <a:gd name="T65" fmla="*/ 113 h 2552"/>
                <a:gd name="T66" fmla="*/ 1361 w 1928"/>
                <a:gd name="T67" fmla="*/ 340 h 2552"/>
                <a:gd name="T68" fmla="*/ 1190 w 1928"/>
                <a:gd name="T69" fmla="*/ 397 h 2552"/>
                <a:gd name="T70" fmla="*/ 1304 w 1928"/>
                <a:gd name="T71" fmla="*/ 510 h 2552"/>
                <a:gd name="T72" fmla="*/ 1361 w 1928"/>
                <a:gd name="T73" fmla="*/ 680 h 2552"/>
                <a:gd name="T74" fmla="*/ 1417 w 1928"/>
                <a:gd name="T75" fmla="*/ 737 h 2552"/>
                <a:gd name="T76" fmla="*/ 1474 w 1928"/>
                <a:gd name="T77" fmla="*/ 794 h 2552"/>
                <a:gd name="T78" fmla="*/ 1531 w 1928"/>
                <a:gd name="T79" fmla="*/ 851 h 2552"/>
                <a:gd name="T80" fmla="*/ 1587 w 1928"/>
                <a:gd name="T81" fmla="*/ 907 h 2552"/>
                <a:gd name="T82" fmla="*/ 1531 w 1928"/>
                <a:gd name="T83" fmla="*/ 964 h 2552"/>
                <a:gd name="T84" fmla="*/ 1361 w 1928"/>
                <a:gd name="T85" fmla="*/ 1077 h 2552"/>
                <a:gd name="T86" fmla="*/ 1190 w 1928"/>
                <a:gd name="T87" fmla="*/ 1021 h 2552"/>
                <a:gd name="T88" fmla="*/ 1134 w 1928"/>
                <a:gd name="T89" fmla="*/ 907 h 2552"/>
                <a:gd name="T90" fmla="*/ 1077 w 1928"/>
                <a:gd name="T91" fmla="*/ 964 h 2552"/>
                <a:gd name="T92" fmla="*/ 964 w 1928"/>
                <a:gd name="T93" fmla="*/ 1077 h 2552"/>
                <a:gd name="T94" fmla="*/ 680 w 1928"/>
                <a:gd name="T95" fmla="*/ 1134 h 2552"/>
                <a:gd name="T96" fmla="*/ 623 w 1928"/>
                <a:gd name="T97" fmla="*/ 1191 h 2552"/>
                <a:gd name="T98" fmla="*/ 567 w 1928"/>
                <a:gd name="T99" fmla="*/ 1247 h 2552"/>
                <a:gd name="T100" fmla="*/ 510 w 1928"/>
                <a:gd name="T101" fmla="*/ 1191 h 2552"/>
                <a:gd name="T102" fmla="*/ 453 w 1928"/>
                <a:gd name="T103" fmla="*/ 1304 h 2552"/>
                <a:gd name="T104" fmla="*/ 510 w 1928"/>
                <a:gd name="T105" fmla="*/ 1418 h 2552"/>
                <a:gd name="T106" fmla="*/ 340 w 1928"/>
                <a:gd name="T107" fmla="*/ 1474 h 2552"/>
                <a:gd name="T108" fmla="*/ 170 w 1928"/>
                <a:gd name="T109" fmla="*/ 1531 h 2552"/>
                <a:gd name="T110" fmla="*/ 113 w 1928"/>
                <a:gd name="T111" fmla="*/ 1588 h 2552"/>
                <a:gd name="T112" fmla="*/ 56 w 1928"/>
                <a:gd name="T113" fmla="*/ 1644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8" h="2552">
                  <a:moveTo>
                    <a:pt x="0" y="1644"/>
                  </a:moveTo>
                  <a:lnTo>
                    <a:pt x="0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227" y="1758"/>
                  </a:lnTo>
                  <a:lnTo>
                    <a:pt x="227" y="1985"/>
                  </a:lnTo>
                  <a:lnTo>
                    <a:pt x="170" y="1985"/>
                  </a:lnTo>
                  <a:lnTo>
                    <a:pt x="170" y="2041"/>
                  </a:lnTo>
                  <a:lnTo>
                    <a:pt x="340" y="2041"/>
                  </a:lnTo>
                  <a:lnTo>
                    <a:pt x="340" y="2098"/>
                  </a:lnTo>
                  <a:lnTo>
                    <a:pt x="397" y="2098"/>
                  </a:lnTo>
                  <a:lnTo>
                    <a:pt x="397" y="2268"/>
                  </a:lnTo>
                  <a:lnTo>
                    <a:pt x="510" y="2268"/>
                  </a:lnTo>
                  <a:lnTo>
                    <a:pt x="510" y="2325"/>
                  </a:lnTo>
                  <a:lnTo>
                    <a:pt x="453" y="2325"/>
                  </a:lnTo>
                  <a:lnTo>
                    <a:pt x="453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737" y="2495"/>
                  </a:lnTo>
                  <a:lnTo>
                    <a:pt x="737" y="2438"/>
                  </a:lnTo>
                  <a:lnTo>
                    <a:pt x="907" y="2438"/>
                  </a:lnTo>
                  <a:lnTo>
                    <a:pt x="907" y="2325"/>
                  </a:lnTo>
                  <a:lnTo>
                    <a:pt x="964" y="2325"/>
                  </a:lnTo>
                  <a:lnTo>
                    <a:pt x="964" y="2211"/>
                  </a:lnTo>
                  <a:lnTo>
                    <a:pt x="1020" y="2211"/>
                  </a:lnTo>
                  <a:lnTo>
                    <a:pt x="1020" y="2098"/>
                  </a:lnTo>
                  <a:lnTo>
                    <a:pt x="1190" y="2098"/>
                  </a:lnTo>
                  <a:lnTo>
                    <a:pt x="1190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077" y="1531"/>
                  </a:lnTo>
                  <a:lnTo>
                    <a:pt x="1077" y="1474"/>
                  </a:lnTo>
                  <a:lnTo>
                    <a:pt x="1417" y="1474"/>
                  </a:lnTo>
                  <a:lnTo>
                    <a:pt x="1417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531" y="1247"/>
                  </a:lnTo>
                  <a:lnTo>
                    <a:pt x="1531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758" y="851"/>
                  </a:lnTo>
                  <a:lnTo>
                    <a:pt x="1814" y="851"/>
                  </a:lnTo>
                  <a:lnTo>
                    <a:pt x="1814" y="794"/>
                  </a:lnTo>
                  <a:lnTo>
                    <a:pt x="1871" y="794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113"/>
                  </a:lnTo>
                  <a:lnTo>
                    <a:pt x="1758" y="113"/>
                  </a:lnTo>
                  <a:lnTo>
                    <a:pt x="1758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170"/>
                  </a:lnTo>
                  <a:lnTo>
                    <a:pt x="1531" y="170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587" y="851"/>
                  </a:lnTo>
                  <a:lnTo>
                    <a:pt x="1587" y="907"/>
                  </a:lnTo>
                  <a:lnTo>
                    <a:pt x="1531" y="907"/>
                  </a:lnTo>
                  <a:lnTo>
                    <a:pt x="1531" y="964"/>
                  </a:lnTo>
                  <a:lnTo>
                    <a:pt x="1361" y="964"/>
                  </a:lnTo>
                  <a:lnTo>
                    <a:pt x="1361" y="1077"/>
                  </a:lnTo>
                  <a:lnTo>
                    <a:pt x="1190" y="107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304"/>
                  </a:lnTo>
                  <a:lnTo>
                    <a:pt x="510" y="1304"/>
                  </a:lnTo>
                  <a:lnTo>
                    <a:pt x="510" y="1418"/>
                  </a:lnTo>
                  <a:lnTo>
                    <a:pt x="340" y="1418"/>
                  </a:lnTo>
                  <a:lnTo>
                    <a:pt x="340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3" y="1531"/>
                  </a:lnTo>
                  <a:lnTo>
                    <a:pt x="113" y="1588"/>
                  </a:lnTo>
                  <a:lnTo>
                    <a:pt x="56" y="1588"/>
                  </a:lnTo>
                  <a:lnTo>
                    <a:pt x="56" y="1644"/>
                  </a:lnTo>
                  <a:lnTo>
                    <a:pt x="0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9" name="Freeform 35">
              <a:extLst>
                <a:ext uri="{FF2B5EF4-FFF2-40B4-BE49-F238E27FC236}">
                  <a16:creationId xmlns:a16="http://schemas.microsoft.com/office/drawing/2014/main" id="{A04FFEC3-6EF5-408C-AC5A-F7796568E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57 w 907"/>
                <a:gd name="T1" fmla="*/ 680 h 680"/>
                <a:gd name="T2" fmla="*/ 57 w 907"/>
                <a:gd name="T3" fmla="*/ 567 h 680"/>
                <a:gd name="T4" fmla="*/ 0 w 907"/>
                <a:gd name="T5" fmla="*/ 567 h 680"/>
                <a:gd name="T6" fmla="*/ 0 w 907"/>
                <a:gd name="T7" fmla="*/ 454 h 680"/>
                <a:gd name="T8" fmla="*/ 57 w 907"/>
                <a:gd name="T9" fmla="*/ 454 h 680"/>
                <a:gd name="T10" fmla="*/ 57 w 907"/>
                <a:gd name="T11" fmla="*/ 397 h 680"/>
                <a:gd name="T12" fmla="*/ 284 w 907"/>
                <a:gd name="T13" fmla="*/ 397 h 680"/>
                <a:gd name="T14" fmla="*/ 284 w 907"/>
                <a:gd name="T15" fmla="*/ 283 h 680"/>
                <a:gd name="T16" fmla="*/ 397 w 907"/>
                <a:gd name="T17" fmla="*/ 283 h 680"/>
                <a:gd name="T18" fmla="*/ 397 w 907"/>
                <a:gd name="T19" fmla="*/ 227 h 680"/>
                <a:gd name="T20" fmla="*/ 454 w 907"/>
                <a:gd name="T21" fmla="*/ 227 h 680"/>
                <a:gd name="T22" fmla="*/ 454 w 907"/>
                <a:gd name="T23" fmla="*/ 57 h 680"/>
                <a:gd name="T24" fmla="*/ 510 w 907"/>
                <a:gd name="T25" fmla="*/ 57 h 680"/>
                <a:gd name="T26" fmla="*/ 510 w 907"/>
                <a:gd name="T27" fmla="*/ 0 h 680"/>
                <a:gd name="T28" fmla="*/ 624 w 907"/>
                <a:gd name="T29" fmla="*/ 0 h 680"/>
                <a:gd name="T30" fmla="*/ 624 w 907"/>
                <a:gd name="T31" fmla="*/ 113 h 680"/>
                <a:gd name="T32" fmla="*/ 681 w 907"/>
                <a:gd name="T33" fmla="*/ 113 h 680"/>
                <a:gd name="T34" fmla="*/ 681 w 907"/>
                <a:gd name="T35" fmla="*/ 283 h 680"/>
                <a:gd name="T36" fmla="*/ 737 w 907"/>
                <a:gd name="T37" fmla="*/ 283 h 680"/>
                <a:gd name="T38" fmla="*/ 737 w 907"/>
                <a:gd name="T39" fmla="*/ 340 h 680"/>
                <a:gd name="T40" fmla="*/ 794 w 907"/>
                <a:gd name="T41" fmla="*/ 340 h 680"/>
                <a:gd name="T42" fmla="*/ 794 w 907"/>
                <a:gd name="T43" fmla="*/ 397 h 680"/>
                <a:gd name="T44" fmla="*/ 851 w 907"/>
                <a:gd name="T45" fmla="*/ 397 h 680"/>
                <a:gd name="T46" fmla="*/ 851 w 907"/>
                <a:gd name="T47" fmla="*/ 454 h 680"/>
                <a:gd name="T48" fmla="*/ 907 w 907"/>
                <a:gd name="T49" fmla="*/ 454 h 680"/>
                <a:gd name="T50" fmla="*/ 907 w 907"/>
                <a:gd name="T51" fmla="*/ 510 h 680"/>
                <a:gd name="T52" fmla="*/ 851 w 907"/>
                <a:gd name="T53" fmla="*/ 510 h 680"/>
                <a:gd name="T54" fmla="*/ 851 w 907"/>
                <a:gd name="T55" fmla="*/ 567 h 680"/>
                <a:gd name="T56" fmla="*/ 681 w 907"/>
                <a:gd name="T57" fmla="*/ 567 h 680"/>
                <a:gd name="T58" fmla="*/ 681 w 907"/>
                <a:gd name="T59" fmla="*/ 680 h 680"/>
                <a:gd name="T60" fmla="*/ 510 w 907"/>
                <a:gd name="T61" fmla="*/ 680 h 680"/>
                <a:gd name="T62" fmla="*/ 510 w 907"/>
                <a:gd name="T63" fmla="*/ 624 h 680"/>
                <a:gd name="T64" fmla="*/ 454 w 907"/>
                <a:gd name="T65" fmla="*/ 624 h 680"/>
                <a:gd name="T66" fmla="*/ 454 w 907"/>
                <a:gd name="T67" fmla="*/ 510 h 680"/>
                <a:gd name="T68" fmla="*/ 397 w 907"/>
                <a:gd name="T69" fmla="*/ 510 h 680"/>
                <a:gd name="T70" fmla="*/ 397 w 907"/>
                <a:gd name="T71" fmla="*/ 567 h 680"/>
                <a:gd name="T72" fmla="*/ 284 w 907"/>
                <a:gd name="T73" fmla="*/ 567 h 680"/>
                <a:gd name="T74" fmla="*/ 284 w 907"/>
                <a:gd name="T75" fmla="*/ 680 h 680"/>
                <a:gd name="T76" fmla="*/ 57 w 907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57" y="680"/>
                  </a:move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5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20" name="Group 36">
            <a:extLst>
              <a:ext uri="{FF2B5EF4-FFF2-40B4-BE49-F238E27FC236}">
                <a16:creationId xmlns:a16="http://schemas.microsoft.com/office/drawing/2014/main" id="{C1F4E812-295B-4731-80AD-54B2F39CA492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6421" name="WordArt 37">
              <a:extLst>
                <a:ext uri="{FF2B5EF4-FFF2-40B4-BE49-F238E27FC236}">
                  <a16:creationId xmlns:a16="http://schemas.microsoft.com/office/drawing/2014/main" id="{D7F8F174-4E2F-4DDB-A3C8-F91F22E227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6422" name="WordArt 38">
              <a:extLst>
                <a:ext uri="{FF2B5EF4-FFF2-40B4-BE49-F238E27FC236}">
                  <a16:creationId xmlns:a16="http://schemas.microsoft.com/office/drawing/2014/main" id="{44D103CE-6323-423A-A46D-19416F741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6423" name="Group 39">
            <a:extLst>
              <a:ext uri="{FF2B5EF4-FFF2-40B4-BE49-F238E27FC236}">
                <a16:creationId xmlns:a16="http://schemas.microsoft.com/office/drawing/2014/main" id="{41528461-7FCA-44F2-92E1-995AE81B71F3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6424" name="WordArt 40">
              <a:extLst>
                <a:ext uri="{FF2B5EF4-FFF2-40B4-BE49-F238E27FC236}">
                  <a16:creationId xmlns:a16="http://schemas.microsoft.com/office/drawing/2014/main" id="{477D41F8-EACC-4205-AA9F-BBAC5162C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6425" name="WordArt 41">
              <a:extLst>
                <a:ext uri="{FF2B5EF4-FFF2-40B4-BE49-F238E27FC236}">
                  <a16:creationId xmlns:a16="http://schemas.microsoft.com/office/drawing/2014/main" id="{D80ECD20-8282-4008-B28F-2875520A82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6426" name="Group 42">
            <a:extLst>
              <a:ext uri="{FF2B5EF4-FFF2-40B4-BE49-F238E27FC236}">
                <a16:creationId xmlns:a16="http://schemas.microsoft.com/office/drawing/2014/main" id="{B400E046-1DED-49EF-BA53-367DE9CC2FF3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6427" name="WordArt 43">
              <a:extLst>
                <a:ext uri="{FF2B5EF4-FFF2-40B4-BE49-F238E27FC236}">
                  <a16:creationId xmlns:a16="http://schemas.microsoft.com/office/drawing/2014/main" id="{35CC9794-1730-4C9C-A1F9-F27B6805D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6428" name="WordArt 44">
              <a:extLst>
                <a:ext uri="{FF2B5EF4-FFF2-40B4-BE49-F238E27FC236}">
                  <a16:creationId xmlns:a16="http://schemas.microsoft.com/office/drawing/2014/main" id="{E18E6A06-6FAF-4EEE-824F-00CE8B350C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6429" name="Group 45">
            <a:extLst>
              <a:ext uri="{FF2B5EF4-FFF2-40B4-BE49-F238E27FC236}">
                <a16:creationId xmlns:a16="http://schemas.microsoft.com/office/drawing/2014/main" id="{AA14EBC1-2B4A-41C5-952F-CC1A8D56F76B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6430" name="WordArt 46">
              <a:extLst>
                <a:ext uri="{FF2B5EF4-FFF2-40B4-BE49-F238E27FC236}">
                  <a16:creationId xmlns:a16="http://schemas.microsoft.com/office/drawing/2014/main" id="{949713B7-F629-47A7-9F0C-19EB6780E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31" name="WordArt 47">
              <a:extLst>
                <a:ext uri="{FF2B5EF4-FFF2-40B4-BE49-F238E27FC236}">
                  <a16:creationId xmlns:a16="http://schemas.microsoft.com/office/drawing/2014/main" id="{A784BE58-C5FE-4BB9-9257-E70D3AE602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32" name="Group 48">
            <a:extLst>
              <a:ext uri="{FF2B5EF4-FFF2-40B4-BE49-F238E27FC236}">
                <a16:creationId xmlns:a16="http://schemas.microsoft.com/office/drawing/2014/main" id="{338559D7-CA34-44FD-BC42-7B9053F12135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6433" name="WordArt 49">
              <a:extLst>
                <a:ext uri="{FF2B5EF4-FFF2-40B4-BE49-F238E27FC236}">
                  <a16:creationId xmlns:a16="http://schemas.microsoft.com/office/drawing/2014/main" id="{0F85074F-4BC9-47D9-8189-9154C5027A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6434" name="WordArt 50">
              <a:extLst>
                <a:ext uri="{FF2B5EF4-FFF2-40B4-BE49-F238E27FC236}">
                  <a16:creationId xmlns:a16="http://schemas.microsoft.com/office/drawing/2014/main" id="{3EA42F18-4D15-4B23-89D5-4E190EC1A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6435" name="Group 51">
            <a:extLst>
              <a:ext uri="{FF2B5EF4-FFF2-40B4-BE49-F238E27FC236}">
                <a16:creationId xmlns:a16="http://schemas.microsoft.com/office/drawing/2014/main" id="{95791D44-C9DB-49C1-90FA-C9290ACBAF6F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6436" name="WordArt 52">
              <a:extLst>
                <a:ext uri="{FF2B5EF4-FFF2-40B4-BE49-F238E27FC236}">
                  <a16:creationId xmlns:a16="http://schemas.microsoft.com/office/drawing/2014/main" id="{2A719C0C-1242-45EE-885B-F8E4D1F92B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6437" name="WordArt 53">
              <a:extLst>
                <a:ext uri="{FF2B5EF4-FFF2-40B4-BE49-F238E27FC236}">
                  <a16:creationId xmlns:a16="http://schemas.microsoft.com/office/drawing/2014/main" id="{3DAEF288-8B8B-4A3A-A31D-22C160B497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6438" name="Group 54">
            <a:extLst>
              <a:ext uri="{FF2B5EF4-FFF2-40B4-BE49-F238E27FC236}">
                <a16:creationId xmlns:a16="http://schemas.microsoft.com/office/drawing/2014/main" id="{2C62E145-7875-489C-B931-DAB6CBEFBEFA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6439" name="WordArt 55">
              <a:extLst>
                <a:ext uri="{FF2B5EF4-FFF2-40B4-BE49-F238E27FC236}">
                  <a16:creationId xmlns:a16="http://schemas.microsoft.com/office/drawing/2014/main" id="{50CD7543-A149-4700-9BFF-A0C0BDC7E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6440" name="WordArt 56">
              <a:extLst>
                <a:ext uri="{FF2B5EF4-FFF2-40B4-BE49-F238E27FC236}">
                  <a16:creationId xmlns:a16="http://schemas.microsoft.com/office/drawing/2014/main" id="{B58408C6-081F-48B2-B80E-8C267BF5CC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6441" name="Group 57">
            <a:extLst>
              <a:ext uri="{FF2B5EF4-FFF2-40B4-BE49-F238E27FC236}">
                <a16:creationId xmlns:a16="http://schemas.microsoft.com/office/drawing/2014/main" id="{C94C5988-5AF7-43EB-BE31-54D3B73FC7A6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6442" name="WordArt 58">
              <a:extLst>
                <a:ext uri="{FF2B5EF4-FFF2-40B4-BE49-F238E27FC236}">
                  <a16:creationId xmlns:a16="http://schemas.microsoft.com/office/drawing/2014/main" id="{1DD38092-1EC6-45C5-8284-F8EF36DF0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6443" name="WordArt 59">
              <a:extLst>
                <a:ext uri="{FF2B5EF4-FFF2-40B4-BE49-F238E27FC236}">
                  <a16:creationId xmlns:a16="http://schemas.microsoft.com/office/drawing/2014/main" id="{1728E082-5C6A-4C8F-8A59-BF09B2730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6444" name="Group 60">
            <a:extLst>
              <a:ext uri="{FF2B5EF4-FFF2-40B4-BE49-F238E27FC236}">
                <a16:creationId xmlns:a16="http://schemas.microsoft.com/office/drawing/2014/main" id="{65C2379F-3E38-4D80-B7B8-D7AEF2C24278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6445" name="WordArt 61">
              <a:extLst>
                <a:ext uri="{FF2B5EF4-FFF2-40B4-BE49-F238E27FC236}">
                  <a16:creationId xmlns:a16="http://schemas.microsoft.com/office/drawing/2014/main" id="{3D732822-0720-4467-A125-7BDDA3F34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6446" name="WordArt 62">
              <a:extLst>
                <a:ext uri="{FF2B5EF4-FFF2-40B4-BE49-F238E27FC236}">
                  <a16:creationId xmlns:a16="http://schemas.microsoft.com/office/drawing/2014/main" id="{4A20DD9A-5404-43CD-B194-CBE32218C4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6447" name="Group 63">
            <a:extLst>
              <a:ext uri="{FF2B5EF4-FFF2-40B4-BE49-F238E27FC236}">
                <a16:creationId xmlns:a16="http://schemas.microsoft.com/office/drawing/2014/main" id="{013FA7AC-ED3C-4DD6-BBCB-931C4CF0C6E6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6448" name="WordArt 64">
              <a:extLst>
                <a:ext uri="{FF2B5EF4-FFF2-40B4-BE49-F238E27FC236}">
                  <a16:creationId xmlns:a16="http://schemas.microsoft.com/office/drawing/2014/main" id="{AAB4B1E6-EC0B-4404-8F46-174EB0FAC8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6449" name="WordArt 65">
              <a:extLst>
                <a:ext uri="{FF2B5EF4-FFF2-40B4-BE49-F238E27FC236}">
                  <a16:creationId xmlns:a16="http://schemas.microsoft.com/office/drawing/2014/main" id="{8ED7509A-8A14-4E98-9DF8-7EA78A089C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6450" name="Group 66">
            <a:extLst>
              <a:ext uri="{FF2B5EF4-FFF2-40B4-BE49-F238E27FC236}">
                <a16:creationId xmlns:a16="http://schemas.microsoft.com/office/drawing/2014/main" id="{BC3D30E2-2A90-4920-B2DA-AC381930849F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6451" name="WordArt 67">
              <a:extLst>
                <a:ext uri="{FF2B5EF4-FFF2-40B4-BE49-F238E27FC236}">
                  <a16:creationId xmlns:a16="http://schemas.microsoft.com/office/drawing/2014/main" id="{C64DE861-C736-41D1-AD35-D748CF1D44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6452" name="WordArt 68">
              <a:extLst>
                <a:ext uri="{FF2B5EF4-FFF2-40B4-BE49-F238E27FC236}">
                  <a16:creationId xmlns:a16="http://schemas.microsoft.com/office/drawing/2014/main" id="{511DB72C-DE64-452C-AB4C-48FB3ED4B6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6453" name="Group 69">
            <a:extLst>
              <a:ext uri="{FF2B5EF4-FFF2-40B4-BE49-F238E27FC236}">
                <a16:creationId xmlns:a16="http://schemas.microsoft.com/office/drawing/2014/main" id="{1D2A3721-C842-4FB8-9CCE-02943B8F053F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6454" name="WordArt 70">
              <a:extLst>
                <a:ext uri="{FF2B5EF4-FFF2-40B4-BE49-F238E27FC236}">
                  <a16:creationId xmlns:a16="http://schemas.microsoft.com/office/drawing/2014/main" id="{0C0F1BB1-35BA-4851-BE8C-E483856B0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6455" name="WordArt 71">
              <a:extLst>
                <a:ext uri="{FF2B5EF4-FFF2-40B4-BE49-F238E27FC236}">
                  <a16:creationId xmlns:a16="http://schemas.microsoft.com/office/drawing/2014/main" id="{58563459-C988-44B6-9053-39AEC3A0D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6456" name="Group 72">
            <a:extLst>
              <a:ext uri="{FF2B5EF4-FFF2-40B4-BE49-F238E27FC236}">
                <a16:creationId xmlns:a16="http://schemas.microsoft.com/office/drawing/2014/main" id="{79719A63-9AF2-49DA-850C-4E3BFB202476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6457" name="WordArt 73">
              <a:extLst>
                <a:ext uri="{FF2B5EF4-FFF2-40B4-BE49-F238E27FC236}">
                  <a16:creationId xmlns:a16="http://schemas.microsoft.com/office/drawing/2014/main" id="{B38475D6-7F1A-438D-9BF6-E0E5687F0A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6458" name="WordArt 74">
              <a:extLst>
                <a:ext uri="{FF2B5EF4-FFF2-40B4-BE49-F238E27FC236}">
                  <a16:creationId xmlns:a16="http://schemas.microsoft.com/office/drawing/2014/main" id="{9CC37ED1-754B-4204-80C7-F31123B03C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6459" name="Group 75">
            <a:extLst>
              <a:ext uri="{FF2B5EF4-FFF2-40B4-BE49-F238E27FC236}">
                <a16:creationId xmlns:a16="http://schemas.microsoft.com/office/drawing/2014/main" id="{437A38CE-B3C6-4FA5-A148-8CB1DA7CEB26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6460" name="WordArt 76">
              <a:extLst>
                <a:ext uri="{FF2B5EF4-FFF2-40B4-BE49-F238E27FC236}">
                  <a16:creationId xmlns:a16="http://schemas.microsoft.com/office/drawing/2014/main" id="{B26E6E15-FD7E-4491-B8E2-3EAB7433DA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6461" name="WordArt 77">
              <a:extLst>
                <a:ext uri="{FF2B5EF4-FFF2-40B4-BE49-F238E27FC236}">
                  <a16:creationId xmlns:a16="http://schemas.microsoft.com/office/drawing/2014/main" id="{5AC8AF66-D902-47CE-8F92-DB3975E41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6462" name="Group 78">
            <a:extLst>
              <a:ext uri="{FF2B5EF4-FFF2-40B4-BE49-F238E27FC236}">
                <a16:creationId xmlns:a16="http://schemas.microsoft.com/office/drawing/2014/main" id="{7A5DD654-0745-436E-8D91-9514426C80C7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6463" name="WordArt 79">
              <a:extLst>
                <a:ext uri="{FF2B5EF4-FFF2-40B4-BE49-F238E27FC236}">
                  <a16:creationId xmlns:a16="http://schemas.microsoft.com/office/drawing/2014/main" id="{7537E2F2-9F53-4153-A66A-C8E937D51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6464" name="WordArt 80">
              <a:extLst>
                <a:ext uri="{FF2B5EF4-FFF2-40B4-BE49-F238E27FC236}">
                  <a16:creationId xmlns:a16="http://schemas.microsoft.com/office/drawing/2014/main" id="{C91D9CE3-93A0-4C61-B39C-A495BA47E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6465" name="Group 81">
            <a:extLst>
              <a:ext uri="{FF2B5EF4-FFF2-40B4-BE49-F238E27FC236}">
                <a16:creationId xmlns:a16="http://schemas.microsoft.com/office/drawing/2014/main" id="{9B835E86-BCFE-4E9B-AE86-2396D44CF8EF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6466" name="WordArt 82">
              <a:extLst>
                <a:ext uri="{FF2B5EF4-FFF2-40B4-BE49-F238E27FC236}">
                  <a16:creationId xmlns:a16="http://schemas.microsoft.com/office/drawing/2014/main" id="{105A09B4-B251-4E32-BF9F-800773CA06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6467" name="WordArt 83">
              <a:extLst>
                <a:ext uri="{FF2B5EF4-FFF2-40B4-BE49-F238E27FC236}">
                  <a16:creationId xmlns:a16="http://schemas.microsoft.com/office/drawing/2014/main" id="{B2DFF37C-C2E8-4E6B-B64D-2AC287FD4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6468" name="Group 84">
            <a:extLst>
              <a:ext uri="{FF2B5EF4-FFF2-40B4-BE49-F238E27FC236}">
                <a16:creationId xmlns:a16="http://schemas.microsoft.com/office/drawing/2014/main" id="{787EF58C-D65E-4D03-BB63-367C1E0087B9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6469" name="WordArt 85">
              <a:extLst>
                <a:ext uri="{FF2B5EF4-FFF2-40B4-BE49-F238E27FC236}">
                  <a16:creationId xmlns:a16="http://schemas.microsoft.com/office/drawing/2014/main" id="{F15B371B-C2AA-4D3A-8A5B-35263AA5F9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6470" name="WordArt 86">
              <a:extLst>
                <a:ext uri="{FF2B5EF4-FFF2-40B4-BE49-F238E27FC236}">
                  <a16:creationId xmlns:a16="http://schemas.microsoft.com/office/drawing/2014/main" id="{D54E255A-1F11-4497-AC65-ECCA12F10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6471" name="Group 87">
            <a:extLst>
              <a:ext uri="{FF2B5EF4-FFF2-40B4-BE49-F238E27FC236}">
                <a16:creationId xmlns:a16="http://schemas.microsoft.com/office/drawing/2014/main" id="{58A64E04-1EF7-47BB-9E13-BEC8FAEE9715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6472" name="WordArt 88">
              <a:extLst>
                <a:ext uri="{FF2B5EF4-FFF2-40B4-BE49-F238E27FC236}">
                  <a16:creationId xmlns:a16="http://schemas.microsoft.com/office/drawing/2014/main" id="{71C64D92-C3AF-4C63-A5B7-A60F40549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6473" name="WordArt 89">
              <a:extLst>
                <a:ext uri="{FF2B5EF4-FFF2-40B4-BE49-F238E27FC236}">
                  <a16:creationId xmlns:a16="http://schemas.microsoft.com/office/drawing/2014/main" id="{036B4E80-5416-443D-A007-344E0C00D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6474" name="Group 90">
            <a:extLst>
              <a:ext uri="{FF2B5EF4-FFF2-40B4-BE49-F238E27FC236}">
                <a16:creationId xmlns:a16="http://schemas.microsoft.com/office/drawing/2014/main" id="{2BC7B74C-36C7-4AE6-B20B-2E9B05280AD9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6475" name="WordArt 91">
              <a:extLst>
                <a:ext uri="{FF2B5EF4-FFF2-40B4-BE49-F238E27FC236}">
                  <a16:creationId xmlns:a16="http://schemas.microsoft.com/office/drawing/2014/main" id="{F01CF9F6-B825-48EF-AE49-35D497E58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6476" name="WordArt 92">
              <a:extLst>
                <a:ext uri="{FF2B5EF4-FFF2-40B4-BE49-F238E27FC236}">
                  <a16:creationId xmlns:a16="http://schemas.microsoft.com/office/drawing/2014/main" id="{FA51ED26-C3C8-4F17-A571-7DBA07C59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8FCBB3A3-7DA1-48C7-A2A1-E222EE4ED631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12242800" cy="7920038"/>
            <a:chOff x="176" y="416"/>
            <a:chExt cx="7712" cy="4989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C73BD845-4E81-4593-85C6-AD55C6C99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794 w 2268"/>
                <a:gd name="T1" fmla="*/ 2835 h 2835"/>
                <a:gd name="T2" fmla="*/ 567 w 2268"/>
                <a:gd name="T3" fmla="*/ 2722 h 2835"/>
                <a:gd name="T4" fmla="*/ 453 w 2268"/>
                <a:gd name="T5" fmla="*/ 2495 h 2835"/>
                <a:gd name="T6" fmla="*/ 340 w 2268"/>
                <a:gd name="T7" fmla="*/ 2722 h 2835"/>
                <a:gd name="T8" fmla="*/ 0 w 2268"/>
                <a:gd name="T9" fmla="*/ 2608 h 2835"/>
                <a:gd name="T10" fmla="*/ 113 w 2268"/>
                <a:gd name="T11" fmla="*/ 2495 h 2835"/>
                <a:gd name="T12" fmla="*/ 227 w 2268"/>
                <a:gd name="T13" fmla="*/ 2155 h 2835"/>
                <a:gd name="T14" fmla="*/ 340 w 2268"/>
                <a:gd name="T15" fmla="*/ 1814 h 2835"/>
                <a:gd name="T16" fmla="*/ 453 w 2268"/>
                <a:gd name="T17" fmla="*/ 1588 h 2835"/>
                <a:gd name="T18" fmla="*/ 680 w 2268"/>
                <a:gd name="T19" fmla="*/ 1474 h 2835"/>
                <a:gd name="T20" fmla="*/ 907 w 2268"/>
                <a:gd name="T21" fmla="*/ 1361 h 2835"/>
                <a:gd name="T22" fmla="*/ 1020 w 2268"/>
                <a:gd name="T23" fmla="*/ 1134 h 2835"/>
                <a:gd name="T24" fmla="*/ 1134 w 2268"/>
                <a:gd name="T25" fmla="*/ 1021 h 2835"/>
                <a:gd name="T26" fmla="*/ 1247 w 2268"/>
                <a:gd name="T27" fmla="*/ 794 h 2835"/>
                <a:gd name="T28" fmla="*/ 1020 w 2268"/>
                <a:gd name="T29" fmla="*/ 680 h 2835"/>
                <a:gd name="T30" fmla="*/ 1134 w 2268"/>
                <a:gd name="T31" fmla="*/ 567 h 2835"/>
                <a:gd name="T32" fmla="*/ 1361 w 2268"/>
                <a:gd name="T33" fmla="*/ 454 h 2835"/>
                <a:gd name="T34" fmla="*/ 1474 w 2268"/>
                <a:gd name="T35" fmla="*/ 227 h 2835"/>
                <a:gd name="T36" fmla="*/ 1587 w 2268"/>
                <a:gd name="T37" fmla="*/ 0 h 2835"/>
                <a:gd name="T38" fmla="*/ 1701 w 2268"/>
                <a:gd name="T39" fmla="*/ 113 h 2835"/>
                <a:gd name="T40" fmla="*/ 1814 w 2268"/>
                <a:gd name="T41" fmla="*/ 454 h 2835"/>
                <a:gd name="T42" fmla="*/ 1928 w 2268"/>
                <a:gd name="T43" fmla="*/ 340 h 2835"/>
                <a:gd name="T44" fmla="*/ 2268 w 2268"/>
                <a:gd name="T45" fmla="*/ 567 h 2835"/>
                <a:gd name="T46" fmla="*/ 2154 w 2268"/>
                <a:gd name="T47" fmla="*/ 794 h 2835"/>
                <a:gd name="T48" fmla="*/ 2041 w 2268"/>
                <a:gd name="T49" fmla="*/ 1588 h 2835"/>
                <a:gd name="T50" fmla="*/ 2154 w 2268"/>
                <a:gd name="T51" fmla="*/ 1701 h 2835"/>
                <a:gd name="T52" fmla="*/ 1928 w 2268"/>
                <a:gd name="T53" fmla="*/ 2041 h 2835"/>
                <a:gd name="T54" fmla="*/ 1701 w 2268"/>
                <a:gd name="T55" fmla="*/ 1928 h 2835"/>
                <a:gd name="T56" fmla="*/ 1247 w 2268"/>
                <a:gd name="T57" fmla="*/ 2155 h 2835"/>
                <a:gd name="T58" fmla="*/ 1134 w 2268"/>
                <a:gd name="T59" fmla="*/ 2268 h 2835"/>
                <a:gd name="T60" fmla="*/ 794 w 2268"/>
                <a:gd name="T61" fmla="*/ 2381 h 2835"/>
                <a:gd name="T62" fmla="*/ 680 w 2268"/>
                <a:gd name="T6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68" h="2835">
                  <a:moveTo>
                    <a:pt x="794" y="2495"/>
                  </a:moveTo>
                  <a:lnTo>
                    <a:pt x="794" y="2835"/>
                  </a:lnTo>
                  <a:lnTo>
                    <a:pt x="567" y="2835"/>
                  </a:lnTo>
                  <a:lnTo>
                    <a:pt x="567" y="2722"/>
                  </a:lnTo>
                  <a:lnTo>
                    <a:pt x="453" y="2722"/>
                  </a:lnTo>
                  <a:lnTo>
                    <a:pt x="453" y="2495"/>
                  </a:lnTo>
                  <a:lnTo>
                    <a:pt x="340" y="2495"/>
                  </a:lnTo>
                  <a:lnTo>
                    <a:pt x="340" y="2722"/>
                  </a:lnTo>
                  <a:lnTo>
                    <a:pt x="0" y="2722"/>
                  </a:lnTo>
                  <a:lnTo>
                    <a:pt x="0" y="2608"/>
                  </a:lnTo>
                  <a:lnTo>
                    <a:pt x="113" y="2608"/>
                  </a:lnTo>
                  <a:lnTo>
                    <a:pt x="113" y="2495"/>
                  </a:lnTo>
                  <a:lnTo>
                    <a:pt x="227" y="2495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14"/>
                  </a:lnTo>
                  <a:lnTo>
                    <a:pt x="453" y="1814"/>
                  </a:lnTo>
                  <a:lnTo>
                    <a:pt x="45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814" y="113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340"/>
                  </a:lnTo>
                  <a:lnTo>
                    <a:pt x="2268" y="340"/>
                  </a:lnTo>
                  <a:lnTo>
                    <a:pt x="2268" y="567"/>
                  </a:lnTo>
                  <a:lnTo>
                    <a:pt x="2154" y="567"/>
                  </a:lnTo>
                  <a:lnTo>
                    <a:pt x="2154" y="794"/>
                  </a:lnTo>
                  <a:lnTo>
                    <a:pt x="2041" y="794"/>
                  </a:lnTo>
                  <a:lnTo>
                    <a:pt x="2041" y="1588"/>
                  </a:lnTo>
                  <a:lnTo>
                    <a:pt x="2154" y="1588"/>
                  </a:lnTo>
                  <a:lnTo>
                    <a:pt x="2154" y="1701"/>
                  </a:lnTo>
                  <a:lnTo>
                    <a:pt x="1928" y="1701"/>
                  </a:lnTo>
                  <a:lnTo>
                    <a:pt x="1928" y="2041"/>
                  </a:lnTo>
                  <a:lnTo>
                    <a:pt x="1701" y="2041"/>
                  </a:lnTo>
                  <a:lnTo>
                    <a:pt x="1701" y="1928"/>
                  </a:lnTo>
                  <a:lnTo>
                    <a:pt x="1247" y="1928"/>
                  </a:lnTo>
                  <a:lnTo>
                    <a:pt x="1247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794" y="2268"/>
                  </a:lnTo>
                  <a:lnTo>
                    <a:pt x="794" y="2381"/>
                  </a:lnTo>
                  <a:lnTo>
                    <a:pt x="680" y="2381"/>
                  </a:lnTo>
                  <a:lnTo>
                    <a:pt x="680" y="2495"/>
                  </a:lnTo>
                  <a:lnTo>
                    <a:pt x="794" y="24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05D35E98-1701-48E7-86B1-DE9879724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251"/>
              <a:ext cx="1021" cy="907"/>
            </a:xfrm>
            <a:custGeom>
              <a:avLst/>
              <a:gdLst>
                <a:gd name="T0" fmla="*/ 681 w 1021"/>
                <a:gd name="T1" fmla="*/ 907 h 907"/>
                <a:gd name="T2" fmla="*/ 340 w 1021"/>
                <a:gd name="T3" fmla="*/ 907 h 907"/>
                <a:gd name="T4" fmla="*/ 340 w 1021"/>
                <a:gd name="T5" fmla="*/ 680 h 907"/>
                <a:gd name="T6" fmla="*/ 114 w 1021"/>
                <a:gd name="T7" fmla="*/ 680 h 907"/>
                <a:gd name="T8" fmla="*/ 114 w 1021"/>
                <a:gd name="T9" fmla="*/ 567 h 907"/>
                <a:gd name="T10" fmla="*/ 0 w 1021"/>
                <a:gd name="T11" fmla="*/ 567 h 907"/>
                <a:gd name="T12" fmla="*/ 0 w 1021"/>
                <a:gd name="T13" fmla="*/ 453 h 907"/>
                <a:gd name="T14" fmla="*/ 114 w 1021"/>
                <a:gd name="T15" fmla="*/ 453 h 907"/>
                <a:gd name="T16" fmla="*/ 114 w 1021"/>
                <a:gd name="T17" fmla="*/ 340 h 907"/>
                <a:gd name="T18" fmla="*/ 454 w 1021"/>
                <a:gd name="T19" fmla="*/ 340 h 907"/>
                <a:gd name="T20" fmla="*/ 454 w 1021"/>
                <a:gd name="T21" fmla="*/ 227 h 907"/>
                <a:gd name="T22" fmla="*/ 567 w 1021"/>
                <a:gd name="T23" fmla="*/ 227 h 907"/>
                <a:gd name="T24" fmla="*/ 567 w 1021"/>
                <a:gd name="T25" fmla="*/ 0 h 907"/>
                <a:gd name="T26" fmla="*/ 907 w 1021"/>
                <a:gd name="T27" fmla="*/ 0 h 907"/>
                <a:gd name="T28" fmla="*/ 907 w 1021"/>
                <a:gd name="T29" fmla="*/ 453 h 907"/>
                <a:gd name="T30" fmla="*/ 1021 w 1021"/>
                <a:gd name="T31" fmla="*/ 453 h 907"/>
                <a:gd name="T32" fmla="*/ 1021 w 1021"/>
                <a:gd name="T33" fmla="*/ 567 h 907"/>
                <a:gd name="T34" fmla="*/ 794 w 1021"/>
                <a:gd name="T35" fmla="*/ 567 h 907"/>
                <a:gd name="T36" fmla="*/ 794 w 1021"/>
                <a:gd name="T37" fmla="*/ 680 h 907"/>
                <a:gd name="T38" fmla="*/ 681 w 1021"/>
                <a:gd name="T39" fmla="*/ 680 h 907"/>
                <a:gd name="T40" fmla="*/ 681 w 1021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681" y="907"/>
                  </a:moveTo>
                  <a:lnTo>
                    <a:pt x="340" y="907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A5AC0F70-5D5D-4C57-8FC3-4CBEDFBEA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158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340 w 340"/>
                <a:gd name="T3" fmla="*/ 0 h 340"/>
                <a:gd name="T4" fmla="*/ 340 w 340"/>
                <a:gd name="T5" fmla="*/ 227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113 h 340"/>
                <a:gd name="T18" fmla="*/ 227 w 340"/>
                <a:gd name="T19" fmla="*/ 113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A01E006B-96AD-43B8-BC87-4509962F9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340" cy="680"/>
            </a:xfrm>
            <a:custGeom>
              <a:avLst/>
              <a:gdLst>
                <a:gd name="T0" fmla="*/ 0 w 340"/>
                <a:gd name="T1" fmla="*/ 567 h 680"/>
                <a:gd name="T2" fmla="*/ 0 w 340"/>
                <a:gd name="T3" fmla="*/ 453 h 680"/>
                <a:gd name="T4" fmla="*/ 113 w 340"/>
                <a:gd name="T5" fmla="*/ 453 h 680"/>
                <a:gd name="T6" fmla="*/ 113 w 340"/>
                <a:gd name="T7" fmla="*/ 226 h 680"/>
                <a:gd name="T8" fmla="*/ 0 w 340"/>
                <a:gd name="T9" fmla="*/ 226 h 680"/>
                <a:gd name="T10" fmla="*/ 0 w 340"/>
                <a:gd name="T11" fmla="*/ 0 h 680"/>
                <a:gd name="T12" fmla="*/ 226 w 340"/>
                <a:gd name="T13" fmla="*/ 0 h 680"/>
                <a:gd name="T14" fmla="*/ 226 w 340"/>
                <a:gd name="T15" fmla="*/ 113 h 680"/>
                <a:gd name="T16" fmla="*/ 340 w 340"/>
                <a:gd name="T17" fmla="*/ 113 h 680"/>
                <a:gd name="T18" fmla="*/ 340 w 340"/>
                <a:gd name="T19" fmla="*/ 453 h 680"/>
                <a:gd name="T20" fmla="*/ 340 w 340"/>
                <a:gd name="T21" fmla="*/ 680 h 680"/>
                <a:gd name="T22" fmla="*/ 113 w 340"/>
                <a:gd name="T23" fmla="*/ 680 h 680"/>
                <a:gd name="T24" fmla="*/ 113 w 340"/>
                <a:gd name="T25" fmla="*/ 567 h 680"/>
                <a:gd name="T26" fmla="*/ 0 w 340"/>
                <a:gd name="T2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680">
                  <a:moveTo>
                    <a:pt x="0" y="567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024C00CA-A189-4E03-946C-4869A9DDE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4 w 227"/>
                <a:gd name="T5" fmla="*/ 226 h 226"/>
                <a:gd name="T6" fmla="*/ 114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FA669E63-468E-4E3D-BAC3-1E3FB6A96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83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B17BB099-D958-4A9C-842F-325C4B88C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8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7 w 340"/>
                <a:gd name="T3" fmla="*/ 0 h 453"/>
                <a:gd name="T4" fmla="*/ 227 w 340"/>
                <a:gd name="T5" fmla="*/ 227 h 453"/>
                <a:gd name="T6" fmla="*/ 340 w 340"/>
                <a:gd name="T7" fmla="*/ 227 h 453"/>
                <a:gd name="T8" fmla="*/ 340 w 340"/>
                <a:gd name="T9" fmla="*/ 453 h 453"/>
                <a:gd name="T10" fmla="*/ 227 w 340"/>
                <a:gd name="T11" fmla="*/ 453 h 453"/>
                <a:gd name="T12" fmla="*/ 227 w 340"/>
                <a:gd name="T13" fmla="*/ 340 h 453"/>
                <a:gd name="T14" fmla="*/ 113 w 340"/>
                <a:gd name="T15" fmla="*/ 340 h 453"/>
                <a:gd name="T16" fmla="*/ 113 w 340"/>
                <a:gd name="T17" fmla="*/ 227 h 453"/>
                <a:gd name="T18" fmla="*/ 0 w 340"/>
                <a:gd name="T19" fmla="*/ 227 h 453"/>
                <a:gd name="T20" fmla="*/ 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55924F1F-0DA5-4161-AD44-02D8C212E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158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227 h 454"/>
                <a:gd name="T4" fmla="*/ 227 w 340"/>
                <a:gd name="T5" fmla="*/ 227 h 454"/>
                <a:gd name="T6" fmla="*/ 227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0 w 340"/>
                <a:gd name="T13" fmla="*/ 340 h 454"/>
                <a:gd name="T14" fmla="*/ 0 w 340"/>
                <a:gd name="T15" fmla="*/ 0 h 454"/>
                <a:gd name="T16" fmla="*/ 227 w 340"/>
                <a:gd name="T17" fmla="*/ 0 h 454"/>
                <a:gd name="T18" fmla="*/ 34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8BB8D7C2-2722-42A7-99E8-AA07A7A4A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3931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114 w 681"/>
                <a:gd name="T7" fmla="*/ 114 h 567"/>
                <a:gd name="T8" fmla="*/ 114 w 681"/>
                <a:gd name="T9" fmla="*/ 227 h 567"/>
                <a:gd name="T10" fmla="*/ 0 w 681"/>
                <a:gd name="T11" fmla="*/ 227 h 567"/>
                <a:gd name="T12" fmla="*/ 0 w 681"/>
                <a:gd name="T13" fmla="*/ 340 h 567"/>
                <a:gd name="T14" fmla="*/ 114 w 681"/>
                <a:gd name="T15" fmla="*/ 340 h 567"/>
                <a:gd name="T16" fmla="*/ 114 w 681"/>
                <a:gd name="T17" fmla="*/ 454 h 567"/>
                <a:gd name="T18" fmla="*/ 341 w 681"/>
                <a:gd name="T19" fmla="*/ 454 h 567"/>
                <a:gd name="T20" fmla="*/ 341 w 681"/>
                <a:gd name="T21" fmla="*/ 567 h 567"/>
                <a:gd name="T22" fmla="*/ 454 w 681"/>
                <a:gd name="T23" fmla="*/ 567 h 567"/>
                <a:gd name="T24" fmla="*/ 454 w 681"/>
                <a:gd name="T25" fmla="*/ 227 h 567"/>
                <a:gd name="T26" fmla="*/ 681 w 681"/>
                <a:gd name="T27" fmla="*/ 227 h 567"/>
                <a:gd name="T28" fmla="*/ 681 w 681"/>
                <a:gd name="T29" fmla="*/ 114 h 567"/>
                <a:gd name="T30" fmla="*/ 567 w 681"/>
                <a:gd name="T31" fmla="*/ 114 h 567"/>
                <a:gd name="T32" fmla="*/ 567 w 681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D8E94B6F-C3F5-495D-B71D-83903F8A1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227 w 453"/>
                <a:gd name="T3" fmla="*/ 0 h 227"/>
                <a:gd name="T4" fmla="*/ 227 w 453"/>
                <a:gd name="T5" fmla="*/ 114 h 227"/>
                <a:gd name="T6" fmla="*/ 453 w 453"/>
                <a:gd name="T7" fmla="*/ 114 h 227"/>
                <a:gd name="T8" fmla="*/ 453 w 453"/>
                <a:gd name="T9" fmla="*/ 227 h 227"/>
                <a:gd name="T10" fmla="*/ 113 w 453"/>
                <a:gd name="T11" fmla="*/ 227 h 227"/>
                <a:gd name="T12" fmla="*/ 113 w 453"/>
                <a:gd name="T13" fmla="*/ 114 h 227"/>
                <a:gd name="T14" fmla="*/ 0 w 453"/>
                <a:gd name="T15" fmla="*/ 114 h 227"/>
                <a:gd name="T16" fmla="*/ 0 w 453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A4FE6379-9237-40D3-BA6C-3E5879F66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838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113 w 453"/>
                <a:gd name="T7" fmla="*/ 114 h 454"/>
                <a:gd name="T8" fmla="*/ 113 w 453"/>
                <a:gd name="T9" fmla="*/ 227 h 454"/>
                <a:gd name="T10" fmla="*/ 0 w 453"/>
                <a:gd name="T11" fmla="*/ 227 h 454"/>
                <a:gd name="T12" fmla="*/ 0 w 453"/>
                <a:gd name="T13" fmla="*/ 454 h 454"/>
                <a:gd name="T14" fmla="*/ 113 w 453"/>
                <a:gd name="T15" fmla="*/ 454 h 454"/>
                <a:gd name="T16" fmla="*/ 113 w 453"/>
                <a:gd name="T17" fmla="*/ 341 h 454"/>
                <a:gd name="T18" fmla="*/ 227 w 453"/>
                <a:gd name="T19" fmla="*/ 341 h 454"/>
                <a:gd name="T20" fmla="*/ 227 w 453"/>
                <a:gd name="T21" fmla="*/ 227 h 454"/>
                <a:gd name="T22" fmla="*/ 453 w 453"/>
                <a:gd name="T23" fmla="*/ 227 h 454"/>
                <a:gd name="T24" fmla="*/ 453 w 45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F01E737C-3E20-4783-80BB-C5101643F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18"/>
              <a:ext cx="567" cy="1020"/>
            </a:xfrm>
            <a:custGeom>
              <a:avLst/>
              <a:gdLst>
                <a:gd name="T0" fmla="*/ 340 w 567"/>
                <a:gd name="T1" fmla="*/ 1020 h 1020"/>
                <a:gd name="T2" fmla="*/ 340 w 567"/>
                <a:gd name="T3" fmla="*/ 453 h 1020"/>
                <a:gd name="T4" fmla="*/ 567 w 567"/>
                <a:gd name="T5" fmla="*/ 453 h 1020"/>
                <a:gd name="T6" fmla="*/ 567 w 567"/>
                <a:gd name="T7" fmla="*/ 113 h 1020"/>
                <a:gd name="T8" fmla="*/ 340 w 567"/>
                <a:gd name="T9" fmla="*/ 113 h 1020"/>
                <a:gd name="T10" fmla="*/ 340 w 567"/>
                <a:gd name="T11" fmla="*/ 0 h 1020"/>
                <a:gd name="T12" fmla="*/ 0 w 567"/>
                <a:gd name="T13" fmla="*/ 0 h 1020"/>
                <a:gd name="T14" fmla="*/ 0 w 567"/>
                <a:gd name="T15" fmla="*/ 567 h 1020"/>
                <a:gd name="T16" fmla="*/ 114 w 567"/>
                <a:gd name="T17" fmla="*/ 567 h 1020"/>
                <a:gd name="T18" fmla="*/ 114 w 567"/>
                <a:gd name="T19" fmla="*/ 794 h 1020"/>
                <a:gd name="T20" fmla="*/ 227 w 567"/>
                <a:gd name="T21" fmla="*/ 794 h 1020"/>
                <a:gd name="T22" fmla="*/ 227 w 567"/>
                <a:gd name="T23" fmla="*/ 1020 h 1020"/>
                <a:gd name="T24" fmla="*/ 340 w 567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1020">
                  <a:moveTo>
                    <a:pt x="340" y="1020"/>
                  </a:moveTo>
                  <a:lnTo>
                    <a:pt x="34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Rectangle 17">
              <a:extLst>
                <a:ext uri="{FF2B5EF4-FFF2-40B4-BE49-F238E27FC236}">
                  <a16:creationId xmlns:a16="http://schemas.microsoft.com/office/drawing/2014/main" id="{21D98B22-C2F8-4BEF-A896-D1D4A9CA8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7" y="3931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Rectangle 18">
              <a:extLst>
                <a:ext uri="{FF2B5EF4-FFF2-40B4-BE49-F238E27FC236}">
                  <a16:creationId xmlns:a16="http://schemas.microsoft.com/office/drawing/2014/main" id="{0056EAAF-66A6-4F37-828F-A249DAAB61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207" y="4271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2C6F961A-FD1A-4942-AFE7-215B51CC1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681"/>
            </a:xfrm>
            <a:custGeom>
              <a:avLst/>
              <a:gdLst>
                <a:gd name="T0" fmla="*/ 567 w 1361"/>
                <a:gd name="T1" fmla="*/ 114 h 681"/>
                <a:gd name="T2" fmla="*/ 340 w 1361"/>
                <a:gd name="T3" fmla="*/ 114 h 681"/>
                <a:gd name="T4" fmla="*/ 340 w 1361"/>
                <a:gd name="T5" fmla="*/ 0 h 681"/>
                <a:gd name="T6" fmla="*/ 113 w 1361"/>
                <a:gd name="T7" fmla="*/ 0 h 681"/>
                <a:gd name="T8" fmla="*/ 113 w 1361"/>
                <a:gd name="T9" fmla="*/ 114 h 681"/>
                <a:gd name="T10" fmla="*/ 0 w 1361"/>
                <a:gd name="T11" fmla="*/ 114 h 681"/>
                <a:gd name="T12" fmla="*/ 0 w 1361"/>
                <a:gd name="T13" fmla="*/ 454 h 681"/>
                <a:gd name="T14" fmla="*/ 113 w 1361"/>
                <a:gd name="T15" fmla="*/ 454 h 681"/>
                <a:gd name="T16" fmla="*/ 113 w 1361"/>
                <a:gd name="T17" fmla="*/ 567 h 681"/>
                <a:gd name="T18" fmla="*/ 453 w 1361"/>
                <a:gd name="T19" fmla="*/ 567 h 681"/>
                <a:gd name="T20" fmla="*/ 453 w 1361"/>
                <a:gd name="T21" fmla="*/ 454 h 681"/>
                <a:gd name="T22" fmla="*/ 680 w 1361"/>
                <a:gd name="T23" fmla="*/ 454 h 681"/>
                <a:gd name="T24" fmla="*/ 680 w 1361"/>
                <a:gd name="T25" fmla="*/ 681 h 681"/>
                <a:gd name="T26" fmla="*/ 907 w 1361"/>
                <a:gd name="T27" fmla="*/ 681 h 681"/>
                <a:gd name="T28" fmla="*/ 907 w 1361"/>
                <a:gd name="T29" fmla="*/ 341 h 681"/>
                <a:gd name="T30" fmla="*/ 1134 w 1361"/>
                <a:gd name="T31" fmla="*/ 341 h 681"/>
                <a:gd name="T32" fmla="*/ 1134 w 1361"/>
                <a:gd name="T33" fmla="*/ 227 h 681"/>
                <a:gd name="T34" fmla="*/ 1361 w 1361"/>
                <a:gd name="T35" fmla="*/ 227 h 681"/>
                <a:gd name="T36" fmla="*/ 1361 w 1361"/>
                <a:gd name="T37" fmla="*/ 114 h 681"/>
                <a:gd name="T38" fmla="*/ 1020 w 1361"/>
                <a:gd name="T39" fmla="*/ 114 h 681"/>
                <a:gd name="T40" fmla="*/ 1020 w 1361"/>
                <a:gd name="T41" fmla="*/ 227 h 681"/>
                <a:gd name="T42" fmla="*/ 794 w 1361"/>
                <a:gd name="T43" fmla="*/ 227 h 681"/>
                <a:gd name="T44" fmla="*/ 794 w 1361"/>
                <a:gd name="T45" fmla="*/ 341 h 681"/>
                <a:gd name="T46" fmla="*/ 680 w 1361"/>
                <a:gd name="T47" fmla="*/ 341 h 681"/>
                <a:gd name="T48" fmla="*/ 680 w 1361"/>
                <a:gd name="T49" fmla="*/ 227 h 681"/>
                <a:gd name="T50" fmla="*/ 567 w 1361"/>
                <a:gd name="T51" fmla="*/ 227 h 681"/>
                <a:gd name="T52" fmla="*/ 567 w 1361"/>
                <a:gd name="T53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681">
                  <a:moveTo>
                    <a:pt x="56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A24351C6-2198-498C-A721-C69A1B0DD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4 w 227"/>
                <a:gd name="T7" fmla="*/ 226 h 226"/>
                <a:gd name="T8" fmla="*/ 114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4D6D462F-3D76-43B2-A25C-2C0352A27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550"/>
              <a:ext cx="1701" cy="2608"/>
            </a:xfrm>
            <a:custGeom>
              <a:avLst/>
              <a:gdLst>
                <a:gd name="T0" fmla="*/ 907 w 1701"/>
                <a:gd name="T1" fmla="*/ 2608 h 2608"/>
                <a:gd name="T2" fmla="*/ 794 w 1701"/>
                <a:gd name="T3" fmla="*/ 2608 h 2608"/>
                <a:gd name="T4" fmla="*/ 794 w 1701"/>
                <a:gd name="T5" fmla="*/ 2495 h 2608"/>
                <a:gd name="T6" fmla="*/ 680 w 1701"/>
                <a:gd name="T7" fmla="*/ 2495 h 2608"/>
                <a:gd name="T8" fmla="*/ 680 w 1701"/>
                <a:gd name="T9" fmla="*/ 2154 h 2608"/>
                <a:gd name="T10" fmla="*/ 567 w 1701"/>
                <a:gd name="T11" fmla="*/ 2154 h 2608"/>
                <a:gd name="T12" fmla="*/ 567 w 1701"/>
                <a:gd name="T13" fmla="*/ 2041 h 2608"/>
                <a:gd name="T14" fmla="*/ 454 w 1701"/>
                <a:gd name="T15" fmla="*/ 2041 h 2608"/>
                <a:gd name="T16" fmla="*/ 454 w 1701"/>
                <a:gd name="T17" fmla="*/ 1814 h 2608"/>
                <a:gd name="T18" fmla="*/ 340 w 1701"/>
                <a:gd name="T19" fmla="*/ 1814 h 2608"/>
                <a:gd name="T20" fmla="*/ 340 w 1701"/>
                <a:gd name="T21" fmla="*/ 1587 h 2608"/>
                <a:gd name="T22" fmla="*/ 454 w 1701"/>
                <a:gd name="T23" fmla="*/ 1587 h 2608"/>
                <a:gd name="T24" fmla="*/ 454 w 1701"/>
                <a:gd name="T25" fmla="*/ 1474 h 2608"/>
                <a:gd name="T26" fmla="*/ 340 w 1701"/>
                <a:gd name="T27" fmla="*/ 1474 h 2608"/>
                <a:gd name="T28" fmla="*/ 340 w 1701"/>
                <a:gd name="T29" fmla="*/ 1247 h 2608"/>
                <a:gd name="T30" fmla="*/ 227 w 1701"/>
                <a:gd name="T31" fmla="*/ 1247 h 2608"/>
                <a:gd name="T32" fmla="*/ 113 w 1701"/>
                <a:gd name="T33" fmla="*/ 1247 h 2608"/>
                <a:gd name="T34" fmla="*/ 113 w 1701"/>
                <a:gd name="T35" fmla="*/ 1134 h 2608"/>
                <a:gd name="T36" fmla="*/ 0 w 1701"/>
                <a:gd name="T37" fmla="*/ 1134 h 2608"/>
                <a:gd name="T38" fmla="*/ 0 w 1701"/>
                <a:gd name="T39" fmla="*/ 794 h 2608"/>
                <a:gd name="T40" fmla="*/ 113 w 1701"/>
                <a:gd name="T41" fmla="*/ 794 h 2608"/>
                <a:gd name="T42" fmla="*/ 113 w 1701"/>
                <a:gd name="T43" fmla="*/ 680 h 2608"/>
                <a:gd name="T44" fmla="*/ 340 w 1701"/>
                <a:gd name="T45" fmla="*/ 680 h 2608"/>
                <a:gd name="T46" fmla="*/ 340 w 1701"/>
                <a:gd name="T47" fmla="*/ 907 h 2608"/>
                <a:gd name="T48" fmla="*/ 454 w 1701"/>
                <a:gd name="T49" fmla="*/ 907 h 2608"/>
                <a:gd name="T50" fmla="*/ 454 w 1701"/>
                <a:gd name="T51" fmla="*/ 680 h 2608"/>
                <a:gd name="T52" fmla="*/ 567 w 1701"/>
                <a:gd name="T53" fmla="*/ 680 h 2608"/>
                <a:gd name="T54" fmla="*/ 567 w 1701"/>
                <a:gd name="T55" fmla="*/ 567 h 2608"/>
                <a:gd name="T56" fmla="*/ 680 w 1701"/>
                <a:gd name="T57" fmla="*/ 567 h 2608"/>
                <a:gd name="T58" fmla="*/ 680 w 1701"/>
                <a:gd name="T59" fmla="*/ 453 h 2608"/>
                <a:gd name="T60" fmla="*/ 567 w 1701"/>
                <a:gd name="T61" fmla="*/ 453 h 2608"/>
                <a:gd name="T62" fmla="*/ 567 w 1701"/>
                <a:gd name="T63" fmla="*/ 113 h 2608"/>
                <a:gd name="T64" fmla="*/ 680 w 1701"/>
                <a:gd name="T65" fmla="*/ 113 h 2608"/>
                <a:gd name="T66" fmla="*/ 680 w 1701"/>
                <a:gd name="T67" fmla="*/ 0 h 2608"/>
                <a:gd name="T68" fmla="*/ 907 w 1701"/>
                <a:gd name="T69" fmla="*/ 0 h 2608"/>
                <a:gd name="T70" fmla="*/ 907 w 1701"/>
                <a:gd name="T71" fmla="*/ 567 h 2608"/>
                <a:gd name="T72" fmla="*/ 1021 w 1701"/>
                <a:gd name="T73" fmla="*/ 567 h 2608"/>
                <a:gd name="T74" fmla="*/ 1021 w 1701"/>
                <a:gd name="T75" fmla="*/ 680 h 2608"/>
                <a:gd name="T76" fmla="*/ 1134 w 1701"/>
                <a:gd name="T77" fmla="*/ 680 h 2608"/>
                <a:gd name="T78" fmla="*/ 1134 w 1701"/>
                <a:gd name="T79" fmla="*/ 907 h 2608"/>
                <a:gd name="T80" fmla="*/ 1247 w 1701"/>
                <a:gd name="T81" fmla="*/ 907 h 2608"/>
                <a:gd name="T82" fmla="*/ 1247 w 1701"/>
                <a:gd name="T83" fmla="*/ 1247 h 2608"/>
                <a:gd name="T84" fmla="*/ 1474 w 1701"/>
                <a:gd name="T85" fmla="*/ 1247 h 2608"/>
                <a:gd name="T86" fmla="*/ 1474 w 1701"/>
                <a:gd name="T87" fmla="*/ 1587 h 2608"/>
                <a:gd name="T88" fmla="*/ 1588 w 1701"/>
                <a:gd name="T89" fmla="*/ 1587 h 2608"/>
                <a:gd name="T90" fmla="*/ 1588 w 1701"/>
                <a:gd name="T91" fmla="*/ 1474 h 2608"/>
                <a:gd name="T92" fmla="*/ 1701 w 1701"/>
                <a:gd name="T93" fmla="*/ 1474 h 2608"/>
                <a:gd name="T94" fmla="*/ 1701 w 1701"/>
                <a:gd name="T95" fmla="*/ 1814 h 2608"/>
                <a:gd name="T96" fmla="*/ 1474 w 1701"/>
                <a:gd name="T97" fmla="*/ 1814 h 2608"/>
                <a:gd name="T98" fmla="*/ 1474 w 1701"/>
                <a:gd name="T99" fmla="*/ 2041 h 2608"/>
                <a:gd name="T100" fmla="*/ 1588 w 1701"/>
                <a:gd name="T101" fmla="*/ 2041 h 2608"/>
                <a:gd name="T102" fmla="*/ 1588 w 1701"/>
                <a:gd name="T103" fmla="*/ 2608 h 2608"/>
                <a:gd name="T104" fmla="*/ 1474 w 1701"/>
                <a:gd name="T105" fmla="*/ 2608 h 2608"/>
                <a:gd name="T106" fmla="*/ 1474 w 1701"/>
                <a:gd name="T107" fmla="*/ 2381 h 2608"/>
                <a:gd name="T108" fmla="*/ 1247 w 1701"/>
                <a:gd name="T109" fmla="*/ 2381 h 2608"/>
                <a:gd name="T110" fmla="*/ 1247 w 1701"/>
                <a:gd name="T111" fmla="*/ 2268 h 2608"/>
                <a:gd name="T112" fmla="*/ 907 w 1701"/>
                <a:gd name="T113" fmla="*/ 2268 h 2608"/>
                <a:gd name="T114" fmla="*/ 907 w 1701"/>
                <a:gd name="T115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1" h="2608">
                  <a:moveTo>
                    <a:pt x="907" y="2608"/>
                  </a:moveTo>
                  <a:lnTo>
                    <a:pt x="794" y="2608"/>
                  </a:lnTo>
                  <a:lnTo>
                    <a:pt x="794" y="2495"/>
                  </a:lnTo>
                  <a:lnTo>
                    <a:pt x="680" y="2495"/>
                  </a:lnTo>
                  <a:lnTo>
                    <a:pt x="680" y="2154"/>
                  </a:lnTo>
                  <a:lnTo>
                    <a:pt x="567" y="2154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587"/>
                  </a:lnTo>
                  <a:lnTo>
                    <a:pt x="454" y="1587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701" y="1474"/>
                  </a:lnTo>
                  <a:lnTo>
                    <a:pt x="1701" y="1814"/>
                  </a:lnTo>
                  <a:lnTo>
                    <a:pt x="1474" y="1814"/>
                  </a:lnTo>
                  <a:lnTo>
                    <a:pt x="1474" y="2041"/>
                  </a:lnTo>
                  <a:lnTo>
                    <a:pt x="1588" y="2041"/>
                  </a:lnTo>
                  <a:lnTo>
                    <a:pt x="1588" y="2608"/>
                  </a:lnTo>
                  <a:lnTo>
                    <a:pt x="1474" y="2608"/>
                  </a:lnTo>
                  <a:lnTo>
                    <a:pt x="1474" y="2381"/>
                  </a:lnTo>
                  <a:lnTo>
                    <a:pt x="1247" y="2381"/>
                  </a:lnTo>
                  <a:lnTo>
                    <a:pt x="1247" y="2268"/>
                  </a:lnTo>
                  <a:lnTo>
                    <a:pt x="907" y="2268"/>
                  </a:lnTo>
                  <a:lnTo>
                    <a:pt x="907" y="26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4125C5EC-BA52-4EB3-A171-E8FA0DA4B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117"/>
              <a:ext cx="1701" cy="2154"/>
            </a:xfrm>
            <a:custGeom>
              <a:avLst/>
              <a:gdLst>
                <a:gd name="T0" fmla="*/ 567 w 1701"/>
                <a:gd name="T1" fmla="*/ 0 h 2154"/>
                <a:gd name="T2" fmla="*/ 454 w 1701"/>
                <a:gd name="T3" fmla="*/ 0 h 2154"/>
                <a:gd name="T4" fmla="*/ 454 w 1701"/>
                <a:gd name="T5" fmla="*/ 794 h 2154"/>
                <a:gd name="T6" fmla="*/ 567 w 1701"/>
                <a:gd name="T7" fmla="*/ 794 h 2154"/>
                <a:gd name="T8" fmla="*/ 567 w 1701"/>
                <a:gd name="T9" fmla="*/ 907 h 2154"/>
                <a:gd name="T10" fmla="*/ 341 w 1701"/>
                <a:gd name="T11" fmla="*/ 907 h 2154"/>
                <a:gd name="T12" fmla="*/ 341 w 1701"/>
                <a:gd name="T13" fmla="*/ 1247 h 2154"/>
                <a:gd name="T14" fmla="*/ 114 w 1701"/>
                <a:gd name="T15" fmla="*/ 1247 h 2154"/>
                <a:gd name="T16" fmla="*/ 114 w 1701"/>
                <a:gd name="T17" fmla="*/ 1134 h 2154"/>
                <a:gd name="T18" fmla="*/ 0 w 1701"/>
                <a:gd name="T19" fmla="*/ 1134 h 2154"/>
                <a:gd name="T20" fmla="*/ 0 w 1701"/>
                <a:gd name="T21" fmla="*/ 1587 h 2154"/>
                <a:gd name="T22" fmla="*/ 114 w 1701"/>
                <a:gd name="T23" fmla="*/ 1587 h 2154"/>
                <a:gd name="T24" fmla="*/ 114 w 1701"/>
                <a:gd name="T25" fmla="*/ 1701 h 2154"/>
                <a:gd name="T26" fmla="*/ 341 w 1701"/>
                <a:gd name="T27" fmla="*/ 1701 h 2154"/>
                <a:gd name="T28" fmla="*/ 341 w 1701"/>
                <a:gd name="T29" fmla="*/ 1587 h 2154"/>
                <a:gd name="T30" fmla="*/ 454 w 1701"/>
                <a:gd name="T31" fmla="*/ 1587 h 2154"/>
                <a:gd name="T32" fmla="*/ 454 w 1701"/>
                <a:gd name="T33" fmla="*/ 1701 h 2154"/>
                <a:gd name="T34" fmla="*/ 681 w 1701"/>
                <a:gd name="T35" fmla="*/ 1701 h 2154"/>
                <a:gd name="T36" fmla="*/ 681 w 1701"/>
                <a:gd name="T37" fmla="*/ 1928 h 2154"/>
                <a:gd name="T38" fmla="*/ 567 w 1701"/>
                <a:gd name="T39" fmla="*/ 1928 h 2154"/>
                <a:gd name="T40" fmla="*/ 567 w 1701"/>
                <a:gd name="T41" fmla="*/ 2154 h 2154"/>
                <a:gd name="T42" fmla="*/ 681 w 1701"/>
                <a:gd name="T43" fmla="*/ 2154 h 2154"/>
                <a:gd name="T44" fmla="*/ 681 w 1701"/>
                <a:gd name="T45" fmla="*/ 2041 h 2154"/>
                <a:gd name="T46" fmla="*/ 794 w 1701"/>
                <a:gd name="T47" fmla="*/ 2041 h 2154"/>
                <a:gd name="T48" fmla="*/ 794 w 1701"/>
                <a:gd name="T49" fmla="*/ 1928 h 2154"/>
                <a:gd name="T50" fmla="*/ 908 w 1701"/>
                <a:gd name="T51" fmla="*/ 1928 h 2154"/>
                <a:gd name="T52" fmla="*/ 908 w 1701"/>
                <a:gd name="T53" fmla="*/ 1814 h 2154"/>
                <a:gd name="T54" fmla="*/ 1021 w 1701"/>
                <a:gd name="T55" fmla="*/ 1814 h 2154"/>
                <a:gd name="T56" fmla="*/ 1021 w 1701"/>
                <a:gd name="T57" fmla="*/ 1587 h 2154"/>
                <a:gd name="T58" fmla="*/ 908 w 1701"/>
                <a:gd name="T59" fmla="*/ 1587 h 2154"/>
                <a:gd name="T60" fmla="*/ 908 w 1701"/>
                <a:gd name="T61" fmla="*/ 1361 h 2154"/>
                <a:gd name="T62" fmla="*/ 1134 w 1701"/>
                <a:gd name="T63" fmla="*/ 1361 h 2154"/>
                <a:gd name="T64" fmla="*/ 1134 w 1701"/>
                <a:gd name="T65" fmla="*/ 1474 h 2154"/>
                <a:gd name="T66" fmla="*/ 1248 w 1701"/>
                <a:gd name="T67" fmla="*/ 1474 h 2154"/>
                <a:gd name="T68" fmla="*/ 1248 w 1701"/>
                <a:gd name="T69" fmla="*/ 1928 h 2154"/>
                <a:gd name="T70" fmla="*/ 1475 w 1701"/>
                <a:gd name="T71" fmla="*/ 1928 h 2154"/>
                <a:gd name="T72" fmla="*/ 1475 w 1701"/>
                <a:gd name="T73" fmla="*/ 1814 h 2154"/>
                <a:gd name="T74" fmla="*/ 1701 w 1701"/>
                <a:gd name="T75" fmla="*/ 1814 h 2154"/>
                <a:gd name="T76" fmla="*/ 1701 w 1701"/>
                <a:gd name="T77" fmla="*/ 1587 h 2154"/>
                <a:gd name="T78" fmla="*/ 1588 w 1701"/>
                <a:gd name="T79" fmla="*/ 1587 h 2154"/>
                <a:gd name="T80" fmla="*/ 1588 w 1701"/>
                <a:gd name="T81" fmla="*/ 1474 h 2154"/>
                <a:gd name="T82" fmla="*/ 1475 w 1701"/>
                <a:gd name="T83" fmla="*/ 1474 h 2154"/>
                <a:gd name="T84" fmla="*/ 1475 w 1701"/>
                <a:gd name="T85" fmla="*/ 1247 h 2154"/>
                <a:gd name="T86" fmla="*/ 1361 w 1701"/>
                <a:gd name="T87" fmla="*/ 1247 h 2154"/>
                <a:gd name="T88" fmla="*/ 1361 w 1701"/>
                <a:gd name="T89" fmla="*/ 1020 h 2154"/>
                <a:gd name="T90" fmla="*/ 1475 w 1701"/>
                <a:gd name="T91" fmla="*/ 1020 h 2154"/>
                <a:gd name="T92" fmla="*/ 1475 w 1701"/>
                <a:gd name="T93" fmla="*/ 907 h 2154"/>
                <a:gd name="T94" fmla="*/ 1361 w 1701"/>
                <a:gd name="T95" fmla="*/ 907 h 2154"/>
                <a:gd name="T96" fmla="*/ 1361 w 1701"/>
                <a:gd name="T97" fmla="*/ 680 h 2154"/>
                <a:gd name="T98" fmla="*/ 1134 w 1701"/>
                <a:gd name="T99" fmla="*/ 680 h 2154"/>
                <a:gd name="T100" fmla="*/ 1134 w 1701"/>
                <a:gd name="T101" fmla="*/ 567 h 2154"/>
                <a:gd name="T102" fmla="*/ 1021 w 1701"/>
                <a:gd name="T103" fmla="*/ 567 h 2154"/>
                <a:gd name="T104" fmla="*/ 1021 w 1701"/>
                <a:gd name="T105" fmla="*/ 227 h 2154"/>
                <a:gd name="T106" fmla="*/ 681 w 1701"/>
                <a:gd name="T107" fmla="*/ 227 h 2154"/>
                <a:gd name="T108" fmla="*/ 681 w 1701"/>
                <a:gd name="T109" fmla="*/ 113 h 2154"/>
                <a:gd name="T110" fmla="*/ 567 w 1701"/>
                <a:gd name="T111" fmla="*/ 113 h 2154"/>
                <a:gd name="T112" fmla="*/ 567 w 1701"/>
                <a:gd name="T113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1" h="2154">
                  <a:moveTo>
                    <a:pt x="567" y="0"/>
                  </a:moveTo>
                  <a:lnTo>
                    <a:pt x="454" y="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341" y="907"/>
                  </a:lnTo>
                  <a:lnTo>
                    <a:pt x="34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587"/>
                  </a:lnTo>
                  <a:lnTo>
                    <a:pt x="114" y="1587"/>
                  </a:lnTo>
                  <a:lnTo>
                    <a:pt x="114" y="1701"/>
                  </a:lnTo>
                  <a:lnTo>
                    <a:pt x="341" y="1701"/>
                  </a:lnTo>
                  <a:lnTo>
                    <a:pt x="341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681" y="1701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154"/>
                  </a:lnTo>
                  <a:lnTo>
                    <a:pt x="681" y="2154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8" y="1928"/>
                  </a:lnTo>
                  <a:lnTo>
                    <a:pt x="908" y="1814"/>
                  </a:lnTo>
                  <a:lnTo>
                    <a:pt x="1021" y="181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248" y="1474"/>
                  </a:lnTo>
                  <a:lnTo>
                    <a:pt x="124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701" y="1814"/>
                  </a:lnTo>
                  <a:lnTo>
                    <a:pt x="1701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475" y="1474"/>
                  </a:lnTo>
                  <a:lnTo>
                    <a:pt x="1475" y="1247"/>
                  </a:lnTo>
                  <a:lnTo>
                    <a:pt x="1361" y="1247"/>
                  </a:lnTo>
                  <a:lnTo>
                    <a:pt x="1361" y="1020"/>
                  </a:lnTo>
                  <a:lnTo>
                    <a:pt x="1475" y="1020"/>
                  </a:lnTo>
                  <a:lnTo>
                    <a:pt x="1475" y="907"/>
                  </a:lnTo>
                  <a:lnTo>
                    <a:pt x="1361" y="907"/>
                  </a:lnTo>
                  <a:lnTo>
                    <a:pt x="136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Rectangle 23">
              <a:extLst>
                <a:ext uri="{FF2B5EF4-FFF2-40B4-BE49-F238E27FC236}">
                  <a16:creationId xmlns:a16="http://schemas.microsoft.com/office/drawing/2014/main" id="{B85E9AC6-70E4-43AA-AF18-E8FF05642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3478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Rectangle 24">
              <a:extLst>
                <a:ext uri="{FF2B5EF4-FFF2-40B4-BE49-F238E27FC236}">
                  <a16:creationId xmlns:a16="http://schemas.microsoft.com/office/drawing/2014/main" id="{0A9ED9C3-C29A-4CE8-B637-CA48F6AD8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2117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Rectangle 25">
              <a:extLst>
                <a:ext uri="{FF2B5EF4-FFF2-40B4-BE49-F238E27FC236}">
                  <a16:creationId xmlns:a16="http://schemas.microsoft.com/office/drawing/2014/main" id="{C113A875-CC58-4275-A844-AD191A295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323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Rectangle 26">
              <a:extLst>
                <a:ext uri="{FF2B5EF4-FFF2-40B4-BE49-F238E27FC236}">
                  <a16:creationId xmlns:a16="http://schemas.microsoft.com/office/drawing/2014/main" id="{DE359E59-2DE0-4CDF-AB91-FA4664D7A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210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61DDC0D2-916C-4AE1-B0D5-D3B5D59D0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453" cy="227"/>
            </a:xfrm>
            <a:custGeom>
              <a:avLst/>
              <a:gdLst>
                <a:gd name="T0" fmla="*/ 453 w 453"/>
                <a:gd name="T1" fmla="*/ 0 h 227"/>
                <a:gd name="T2" fmla="*/ 0 w 453"/>
                <a:gd name="T3" fmla="*/ 0 h 227"/>
                <a:gd name="T4" fmla="*/ 0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453 w 453"/>
                <a:gd name="T11" fmla="*/ 114 h 227"/>
                <a:gd name="T12" fmla="*/ 453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D7856ED0-2C2E-47EB-9880-6ACEA223C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663"/>
              <a:ext cx="1815" cy="1021"/>
            </a:xfrm>
            <a:custGeom>
              <a:avLst/>
              <a:gdLst>
                <a:gd name="T0" fmla="*/ 1588 w 1815"/>
                <a:gd name="T1" fmla="*/ 340 h 1021"/>
                <a:gd name="T2" fmla="*/ 1361 w 1815"/>
                <a:gd name="T3" fmla="*/ 340 h 1021"/>
                <a:gd name="T4" fmla="*/ 1361 w 1815"/>
                <a:gd name="T5" fmla="*/ 227 h 1021"/>
                <a:gd name="T6" fmla="*/ 1134 w 1815"/>
                <a:gd name="T7" fmla="*/ 227 h 1021"/>
                <a:gd name="T8" fmla="*/ 1134 w 1815"/>
                <a:gd name="T9" fmla="*/ 340 h 1021"/>
                <a:gd name="T10" fmla="*/ 907 w 1815"/>
                <a:gd name="T11" fmla="*/ 340 h 1021"/>
                <a:gd name="T12" fmla="*/ 907 w 1815"/>
                <a:gd name="T13" fmla="*/ 114 h 1021"/>
                <a:gd name="T14" fmla="*/ 227 w 1815"/>
                <a:gd name="T15" fmla="*/ 114 h 1021"/>
                <a:gd name="T16" fmla="*/ 227 w 1815"/>
                <a:gd name="T17" fmla="*/ 0 h 1021"/>
                <a:gd name="T18" fmla="*/ 114 w 1815"/>
                <a:gd name="T19" fmla="*/ 0 h 1021"/>
                <a:gd name="T20" fmla="*/ 114 w 1815"/>
                <a:gd name="T21" fmla="*/ 114 h 1021"/>
                <a:gd name="T22" fmla="*/ 0 w 1815"/>
                <a:gd name="T23" fmla="*/ 114 h 1021"/>
                <a:gd name="T24" fmla="*/ 0 w 1815"/>
                <a:gd name="T25" fmla="*/ 227 h 1021"/>
                <a:gd name="T26" fmla="*/ 340 w 1815"/>
                <a:gd name="T27" fmla="*/ 227 h 1021"/>
                <a:gd name="T28" fmla="*/ 340 w 1815"/>
                <a:gd name="T29" fmla="*/ 340 h 1021"/>
                <a:gd name="T30" fmla="*/ 227 w 1815"/>
                <a:gd name="T31" fmla="*/ 340 h 1021"/>
                <a:gd name="T32" fmla="*/ 227 w 1815"/>
                <a:gd name="T33" fmla="*/ 567 h 1021"/>
                <a:gd name="T34" fmla="*/ 340 w 1815"/>
                <a:gd name="T35" fmla="*/ 567 h 1021"/>
                <a:gd name="T36" fmla="*/ 340 w 1815"/>
                <a:gd name="T37" fmla="*/ 681 h 1021"/>
                <a:gd name="T38" fmla="*/ 454 w 1815"/>
                <a:gd name="T39" fmla="*/ 681 h 1021"/>
                <a:gd name="T40" fmla="*/ 454 w 1815"/>
                <a:gd name="T41" fmla="*/ 794 h 1021"/>
                <a:gd name="T42" fmla="*/ 567 w 1815"/>
                <a:gd name="T43" fmla="*/ 794 h 1021"/>
                <a:gd name="T44" fmla="*/ 567 w 1815"/>
                <a:gd name="T45" fmla="*/ 907 h 1021"/>
                <a:gd name="T46" fmla="*/ 681 w 1815"/>
                <a:gd name="T47" fmla="*/ 907 h 1021"/>
                <a:gd name="T48" fmla="*/ 681 w 1815"/>
                <a:gd name="T49" fmla="*/ 1021 h 1021"/>
                <a:gd name="T50" fmla="*/ 1021 w 1815"/>
                <a:gd name="T51" fmla="*/ 1021 h 1021"/>
                <a:gd name="T52" fmla="*/ 1021 w 1815"/>
                <a:gd name="T53" fmla="*/ 907 h 1021"/>
                <a:gd name="T54" fmla="*/ 1248 w 1815"/>
                <a:gd name="T55" fmla="*/ 907 h 1021"/>
                <a:gd name="T56" fmla="*/ 1248 w 1815"/>
                <a:gd name="T57" fmla="*/ 794 h 1021"/>
                <a:gd name="T58" fmla="*/ 1361 w 1815"/>
                <a:gd name="T59" fmla="*/ 794 h 1021"/>
                <a:gd name="T60" fmla="*/ 1361 w 1815"/>
                <a:gd name="T61" fmla="*/ 681 h 1021"/>
                <a:gd name="T62" fmla="*/ 1474 w 1815"/>
                <a:gd name="T63" fmla="*/ 681 h 1021"/>
                <a:gd name="T64" fmla="*/ 1474 w 1815"/>
                <a:gd name="T65" fmla="*/ 567 h 1021"/>
                <a:gd name="T66" fmla="*/ 1588 w 1815"/>
                <a:gd name="T67" fmla="*/ 567 h 1021"/>
                <a:gd name="T68" fmla="*/ 1588 w 1815"/>
                <a:gd name="T69" fmla="*/ 681 h 1021"/>
                <a:gd name="T70" fmla="*/ 1815 w 1815"/>
                <a:gd name="T71" fmla="*/ 681 h 1021"/>
                <a:gd name="T72" fmla="*/ 1815 w 1815"/>
                <a:gd name="T73" fmla="*/ 454 h 1021"/>
                <a:gd name="T74" fmla="*/ 1588 w 1815"/>
                <a:gd name="T75" fmla="*/ 454 h 1021"/>
                <a:gd name="T76" fmla="*/ 1588 w 1815"/>
                <a:gd name="T77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021">
                  <a:moveTo>
                    <a:pt x="1588" y="340"/>
                  </a:moveTo>
                  <a:lnTo>
                    <a:pt x="1361" y="34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681"/>
                  </a:lnTo>
                  <a:lnTo>
                    <a:pt x="1815" y="681"/>
                  </a:lnTo>
                  <a:lnTo>
                    <a:pt x="1815" y="454"/>
                  </a:lnTo>
                  <a:lnTo>
                    <a:pt x="1588" y="454"/>
                  </a:lnTo>
                  <a:lnTo>
                    <a:pt x="1588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F62FF626-1C04-43E9-B8AB-9D1EDEED0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137"/>
              <a:ext cx="794" cy="1361"/>
            </a:xfrm>
            <a:custGeom>
              <a:avLst/>
              <a:gdLst>
                <a:gd name="T0" fmla="*/ 227 w 794"/>
                <a:gd name="T1" fmla="*/ 1361 h 1361"/>
                <a:gd name="T2" fmla="*/ 227 w 794"/>
                <a:gd name="T3" fmla="*/ 1248 h 1361"/>
                <a:gd name="T4" fmla="*/ 0 w 794"/>
                <a:gd name="T5" fmla="*/ 1248 h 1361"/>
                <a:gd name="T6" fmla="*/ 0 w 794"/>
                <a:gd name="T7" fmla="*/ 908 h 1361"/>
                <a:gd name="T8" fmla="*/ 114 w 794"/>
                <a:gd name="T9" fmla="*/ 908 h 1361"/>
                <a:gd name="T10" fmla="*/ 114 w 794"/>
                <a:gd name="T11" fmla="*/ 794 h 1361"/>
                <a:gd name="T12" fmla="*/ 0 w 794"/>
                <a:gd name="T13" fmla="*/ 794 h 1361"/>
                <a:gd name="T14" fmla="*/ 0 w 794"/>
                <a:gd name="T15" fmla="*/ 567 h 1361"/>
                <a:gd name="T16" fmla="*/ 114 w 794"/>
                <a:gd name="T17" fmla="*/ 567 h 1361"/>
                <a:gd name="T18" fmla="*/ 114 w 794"/>
                <a:gd name="T19" fmla="*/ 227 h 1361"/>
                <a:gd name="T20" fmla="*/ 227 w 794"/>
                <a:gd name="T21" fmla="*/ 227 h 1361"/>
                <a:gd name="T22" fmla="*/ 227 w 794"/>
                <a:gd name="T23" fmla="*/ 114 h 1361"/>
                <a:gd name="T24" fmla="*/ 454 w 794"/>
                <a:gd name="T25" fmla="*/ 114 h 1361"/>
                <a:gd name="T26" fmla="*/ 454 w 794"/>
                <a:gd name="T27" fmla="*/ 0 h 1361"/>
                <a:gd name="T28" fmla="*/ 567 w 794"/>
                <a:gd name="T29" fmla="*/ 0 h 1361"/>
                <a:gd name="T30" fmla="*/ 567 w 794"/>
                <a:gd name="T31" fmla="*/ 114 h 1361"/>
                <a:gd name="T32" fmla="*/ 681 w 794"/>
                <a:gd name="T33" fmla="*/ 114 h 1361"/>
                <a:gd name="T34" fmla="*/ 681 w 794"/>
                <a:gd name="T35" fmla="*/ 227 h 1361"/>
                <a:gd name="T36" fmla="*/ 794 w 794"/>
                <a:gd name="T37" fmla="*/ 227 h 1361"/>
                <a:gd name="T38" fmla="*/ 794 w 794"/>
                <a:gd name="T39" fmla="*/ 341 h 1361"/>
                <a:gd name="T40" fmla="*/ 681 w 794"/>
                <a:gd name="T41" fmla="*/ 341 h 1361"/>
                <a:gd name="T42" fmla="*/ 681 w 794"/>
                <a:gd name="T43" fmla="*/ 681 h 1361"/>
                <a:gd name="T44" fmla="*/ 567 w 794"/>
                <a:gd name="T45" fmla="*/ 681 h 1361"/>
                <a:gd name="T46" fmla="*/ 567 w 794"/>
                <a:gd name="T47" fmla="*/ 794 h 1361"/>
                <a:gd name="T48" fmla="*/ 454 w 794"/>
                <a:gd name="T49" fmla="*/ 794 h 1361"/>
                <a:gd name="T50" fmla="*/ 454 w 794"/>
                <a:gd name="T51" fmla="*/ 908 h 1361"/>
                <a:gd name="T52" fmla="*/ 794 w 794"/>
                <a:gd name="T53" fmla="*/ 908 h 1361"/>
                <a:gd name="T54" fmla="*/ 794 w 794"/>
                <a:gd name="T55" fmla="*/ 1021 h 1361"/>
                <a:gd name="T56" fmla="*/ 681 w 794"/>
                <a:gd name="T57" fmla="*/ 1021 h 1361"/>
                <a:gd name="T58" fmla="*/ 681 w 794"/>
                <a:gd name="T59" fmla="*/ 1248 h 1361"/>
                <a:gd name="T60" fmla="*/ 454 w 794"/>
                <a:gd name="T61" fmla="*/ 1248 h 1361"/>
                <a:gd name="T62" fmla="*/ 454 w 794"/>
                <a:gd name="T63" fmla="*/ 1361 h 1361"/>
                <a:gd name="T64" fmla="*/ 227 w 794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1361">
                  <a:moveTo>
                    <a:pt x="227" y="1361"/>
                  </a:moveTo>
                  <a:lnTo>
                    <a:pt x="227" y="1248"/>
                  </a:lnTo>
                  <a:lnTo>
                    <a:pt x="0" y="1248"/>
                  </a:lnTo>
                  <a:lnTo>
                    <a:pt x="0" y="908"/>
                  </a:lnTo>
                  <a:lnTo>
                    <a:pt x="114" y="90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D0464144-7B52-403B-A68F-A58B03F5D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478"/>
              <a:ext cx="681" cy="1020"/>
            </a:xfrm>
            <a:custGeom>
              <a:avLst/>
              <a:gdLst>
                <a:gd name="T0" fmla="*/ 681 w 681"/>
                <a:gd name="T1" fmla="*/ 0 h 1020"/>
                <a:gd name="T2" fmla="*/ 454 w 681"/>
                <a:gd name="T3" fmla="*/ 0 h 1020"/>
                <a:gd name="T4" fmla="*/ 454 w 681"/>
                <a:gd name="T5" fmla="*/ 113 h 1020"/>
                <a:gd name="T6" fmla="*/ 114 w 681"/>
                <a:gd name="T7" fmla="*/ 113 h 1020"/>
                <a:gd name="T8" fmla="*/ 114 w 681"/>
                <a:gd name="T9" fmla="*/ 226 h 1020"/>
                <a:gd name="T10" fmla="*/ 0 w 681"/>
                <a:gd name="T11" fmla="*/ 226 h 1020"/>
                <a:gd name="T12" fmla="*/ 0 w 681"/>
                <a:gd name="T13" fmla="*/ 453 h 1020"/>
                <a:gd name="T14" fmla="*/ 227 w 681"/>
                <a:gd name="T15" fmla="*/ 453 h 1020"/>
                <a:gd name="T16" fmla="*/ 227 w 681"/>
                <a:gd name="T17" fmla="*/ 680 h 1020"/>
                <a:gd name="T18" fmla="*/ 340 w 681"/>
                <a:gd name="T19" fmla="*/ 680 h 1020"/>
                <a:gd name="T20" fmla="*/ 340 w 681"/>
                <a:gd name="T21" fmla="*/ 907 h 1020"/>
                <a:gd name="T22" fmla="*/ 454 w 681"/>
                <a:gd name="T23" fmla="*/ 907 h 1020"/>
                <a:gd name="T24" fmla="*/ 454 w 681"/>
                <a:gd name="T25" fmla="*/ 1020 h 1020"/>
                <a:gd name="T26" fmla="*/ 567 w 681"/>
                <a:gd name="T27" fmla="*/ 1020 h 1020"/>
                <a:gd name="T28" fmla="*/ 567 w 681"/>
                <a:gd name="T29" fmla="*/ 567 h 1020"/>
                <a:gd name="T30" fmla="*/ 681 w 681"/>
                <a:gd name="T31" fmla="*/ 567 h 1020"/>
                <a:gd name="T32" fmla="*/ 681 w 681"/>
                <a:gd name="T33" fmla="*/ 453 h 1020"/>
                <a:gd name="T34" fmla="*/ 567 w 681"/>
                <a:gd name="T35" fmla="*/ 453 h 1020"/>
                <a:gd name="T36" fmla="*/ 567 w 681"/>
                <a:gd name="T37" fmla="*/ 226 h 1020"/>
                <a:gd name="T38" fmla="*/ 681 w 681"/>
                <a:gd name="T39" fmla="*/ 226 h 1020"/>
                <a:gd name="T40" fmla="*/ 681 w 681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1020">
                  <a:moveTo>
                    <a:pt x="68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75558075-83FD-4C28-BD30-9072394EC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117"/>
              <a:ext cx="1361" cy="2495"/>
            </a:xfrm>
            <a:custGeom>
              <a:avLst/>
              <a:gdLst>
                <a:gd name="T0" fmla="*/ 567 w 1361"/>
                <a:gd name="T1" fmla="*/ 0 h 2495"/>
                <a:gd name="T2" fmla="*/ 567 w 1361"/>
                <a:gd name="T3" fmla="*/ 113 h 2495"/>
                <a:gd name="T4" fmla="*/ 680 w 1361"/>
                <a:gd name="T5" fmla="*/ 113 h 2495"/>
                <a:gd name="T6" fmla="*/ 680 w 1361"/>
                <a:gd name="T7" fmla="*/ 227 h 2495"/>
                <a:gd name="T8" fmla="*/ 794 w 1361"/>
                <a:gd name="T9" fmla="*/ 227 h 2495"/>
                <a:gd name="T10" fmla="*/ 794 w 1361"/>
                <a:gd name="T11" fmla="*/ 340 h 2495"/>
                <a:gd name="T12" fmla="*/ 907 w 1361"/>
                <a:gd name="T13" fmla="*/ 340 h 2495"/>
                <a:gd name="T14" fmla="*/ 907 w 1361"/>
                <a:gd name="T15" fmla="*/ 453 h 2495"/>
                <a:gd name="T16" fmla="*/ 1021 w 1361"/>
                <a:gd name="T17" fmla="*/ 453 h 2495"/>
                <a:gd name="T18" fmla="*/ 1021 w 1361"/>
                <a:gd name="T19" fmla="*/ 567 h 2495"/>
                <a:gd name="T20" fmla="*/ 1361 w 1361"/>
                <a:gd name="T21" fmla="*/ 567 h 2495"/>
                <a:gd name="T22" fmla="*/ 1361 w 1361"/>
                <a:gd name="T23" fmla="*/ 680 h 2495"/>
                <a:gd name="T24" fmla="*/ 1247 w 1361"/>
                <a:gd name="T25" fmla="*/ 680 h 2495"/>
                <a:gd name="T26" fmla="*/ 1247 w 1361"/>
                <a:gd name="T27" fmla="*/ 794 h 2495"/>
                <a:gd name="T28" fmla="*/ 1021 w 1361"/>
                <a:gd name="T29" fmla="*/ 794 h 2495"/>
                <a:gd name="T30" fmla="*/ 1021 w 1361"/>
                <a:gd name="T31" fmla="*/ 1020 h 2495"/>
                <a:gd name="T32" fmla="*/ 1134 w 1361"/>
                <a:gd name="T33" fmla="*/ 1020 h 2495"/>
                <a:gd name="T34" fmla="*/ 1134 w 1361"/>
                <a:gd name="T35" fmla="*/ 1134 h 2495"/>
                <a:gd name="T36" fmla="*/ 1021 w 1361"/>
                <a:gd name="T37" fmla="*/ 1134 h 2495"/>
                <a:gd name="T38" fmla="*/ 1021 w 1361"/>
                <a:gd name="T39" fmla="*/ 1361 h 2495"/>
                <a:gd name="T40" fmla="*/ 1134 w 1361"/>
                <a:gd name="T41" fmla="*/ 1361 h 2495"/>
                <a:gd name="T42" fmla="*/ 1134 w 1361"/>
                <a:gd name="T43" fmla="*/ 1474 h 2495"/>
                <a:gd name="T44" fmla="*/ 1021 w 1361"/>
                <a:gd name="T45" fmla="*/ 1474 h 2495"/>
                <a:gd name="T46" fmla="*/ 1021 w 1361"/>
                <a:gd name="T47" fmla="*/ 1587 h 2495"/>
                <a:gd name="T48" fmla="*/ 907 w 1361"/>
                <a:gd name="T49" fmla="*/ 1587 h 2495"/>
                <a:gd name="T50" fmla="*/ 907 w 1361"/>
                <a:gd name="T51" fmla="*/ 1701 h 2495"/>
                <a:gd name="T52" fmla="*/ 794 w 1361"/>
                <a:gd name="T53" fmla="*/ 1701 h 2495"/>
                <a:gd name="T54" fmla="*/ 794 w 1361"/>
                <a:gd name="T55" fmla="*/ 1587 h 2495"/>
                <a:gd name="T56" fmla="*/ 680 w 1361"/>
                <a:gd name="T57" fmla="*/ 1587 h 2495"/>
                <a:gd name="T58" fmla="*/ 680 w 1361"/>
                <a:gd name="T59" fmla="*/ 1928 h 2495"/>
                <a:gd name="T60" fmla="*/ 567 w 1361"/>
                <a:gd name="T61" fmla="*/ 1928 h 2495"/>
                <a:gd name="T62" fmla="*/ 567 w 1361"/>
                <a:gd name="T63" fmla="*/ 2041 h 2495"/>
                <a:gd name="T64" fmla="*/ 454 w 1361"/>
                <a:gd name="T65" fmla="*/ 2041 h 2495"/>
                <a:gd name="T66" fmla="*/ 454 w 1361"/>
                <a:gd name="T67" fmla="*/ 2154 h 2495"/>
                <a:gd name="T68" fmla="*/ 340 w 1361"/>
                <a:gd name="T69" fmla="*/ 2154 h 2495"/>
                <a:gd name="T70" fmla="*/ 340 w 1361"/>
                <a:gd name="T71" fmla="*/ 2381 h 2495"/>
                <a:gd name="T72" fmla="*/ 227 w 1361"/>
                <a:gd name="T73" fmla="*/ 2381 h 2495"/>
                <a:gd name="T74" fmla="*/ 227 w 1361"/>
                <a:gd name="T75" fmla="*/ 2495 h 2495"/>
                <a:gd name="T76" fmla="*/ 113 w 1361"/>
                <a:gd name="T77" fmla="*/ 2495 h 2495"/>
                <a:gd name="T78" fmla="*/ 113 w 1361"/>
                <a:gd name="T79" fmla="*/ 2381 h 2495"/>
                <a:gd name="T80" fmla="*/ 0 w 1361"/>
                <a:gd name="T81" fmla="*/ 2381 h 2495"/>
                <a:gd name="T82" fmla="*/ 0 w 1361"/>
                <a:gd name="T83" fmla="*/ 2268 h 2495"/>
                <a:gd name="T84" fmla="*/ 113 w 1361"/>
                <a:gd name="T85" fmla="*/ 2268 h 2495"/>
                <a:gd name="T86" fmla="*/ 113 w 1361"/>
                <a:gd name="T87" fmla="*/ 2154 h 2495"/>
                <a:gd name="T88" fmla="*/ 113 w 1361"/>
                <a:gd name="T89" fmla="*/ 1814 h 2495"/>
                <a:gd name="T90" fmla="*/ 227 w 1361"/>
                <a:gd name="T91" fmla="*/ 1814 h 2495"/>
                <a:gd name="T92" fmla="*/ 227 w 1361"/>
                <a:gd name="T93" fmla="*/ 1587 h 2495"/>
                <a:gd name="T94" fmla="*/ 0 w 1361"/>
                <a:gd name="T95" fmla="*/ 1587 h 2495"/>
                <a:gd name="T96" fmla="*/ 0 w 1361"/>
                <a:gd name="T97" fmla="*/ 1247 h 2495"/>
                <a:gd name="T98" fmla="*/ 113 w 1361"/>
                <a:gd name="T99" fmla="*/ 1247 h 2495"/>
                <a:gd name="T100" fmla="*/ 113 w 1361"/>
                <a:gd name="T101" fmla="*/ 1134 h 2495"/>
                <a:gd name="T102" fmla="*/ 227 w 1361"/>
                <a:gd name="T103" fmla="*/ 1134 h 2495"/>
                <a:gd name="T104" fmla="*/ 227 w 1361"/>
                <a:gd name="T105" fmla="*/ 680 h 2495"/>
                <a:gd name="T106" fmla="*/ 113 w 1361"/>
                <a:gd name="T107" fmla="*/ 680 h 2495"/>
                <a:gd name="T108" fmla="*/ 113 w 1361"/>
                <a:gd name="T109" fmla="*/ 453 h 2495"/>
                <a:gd name="T110" fmla="*/ 0 w 1361"/>
                <a:gd name="T111" fmla="*/ 453 h 2495"/>
                <a:gd name="T112" fmla="*/ 0 w 1361"/>
                <a:gd name="T113" fmla="*/ 340 h 2495"/>
                <a:gd name="T114" fmla="*/ 113 w 1361"/>
                <a:gd name="T115" fmla="*/ 340 h 2495"/>
                <a:gd name="T116" fmla="*/ 113 w 1361"/>
                <a:gd name="T117" fmla="*/ 0 h 2495"/>
                <a:gd name="T118" fmla="*/ 567 w 1361"/>
                <a:gd name="T119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1" h="2495">
                  <a:moveTo>
                    <a:pt x="567" y="0"/>
                  </a:move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lnTo>
                    <a:pt x="1021" y="794"/>
                  </a:lnTo>
                  <a:lnTo>
                    <a:pt x="1021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907" y="1587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928"/>
                  </a:lnTo>
                  <a:lnTo>
                    <a:pt x="567" y="1928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2154"/>
                  </a:lnTo>
                  <a:lnTo>
                    <a:pt x="340" y="2154"/>
                  </a:lnTo>
                  <a:lnTo>
                    <a:pt x="340" y="2381"/>
                  </a:lnTo>
                  <a:lnTo>
                    <a:pt x="227" y="2381"/>
                  </a:lnTo>
                  <a:lnTo>
                    <a:pt x="227" y="2495"/>
                  </a:lnTo>
                  <a:lnTo>
                    <a:pt x="113" y="2495"/>
                  </a:lnTo>
                  <a:lnTo>
                    <a:pt x="113" y="2381"/>
                  </a:lnTo>
                  <a:lnTo>
                    <a:pt x="0" y="2381"/>
                  </a:lnTo>
                  <a:lnTo>
                    <a:pt x="0" y="2268"/>
                  </a:lnTo>
                  <a:lnTo>
                    <a:pt x="113" y="2268"/>
                  </a:lnTo>
                  <a:lnTo>
                    <a:pt x="113" y="2154"/>
                  </a:lnTo>
                  <a:lnTo>
                    <a:pt x="113" y="1814"/>
                  </a:lnTo>
                  <a:lnTo>
                    <a:pt x="227" y="1814"/>
                  </a:lnTo>
                  <a:lnTo>
                    <a:pt x="227" y="1587"/>
                  </a:lnTo>
                  <a:lnTo>
                    <a:pt x="0" y="1587"/>
                  </a:lnTo>
                  <a:lnTo>
                    <a:pt x="0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A4113E51-2BA2-44C0-96A8-1DF70BBD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2230"/>
              <a:ext cx="1360" cy="1361"/>
            </a:xfrm>
            <a:custGeom>
              <a:avLst/>
              <a:gdLst>
                <a:gd name="T0" fmla="*/ 1134 w 1360"/>
                <a:gd name="T1" fmla="*/ 114 h 1361"/>
                <a:gd name="T2" fmla="*/ 1134 w 1360"/>
                <a:gd name="T3" fmla="*/ 227 h 1361"/>
                <a:gd name="T4" fmla="*/ 1247 w 1360"/>
                <a:gd name="T5" fmla="*/ 227 h 1361"/>
                <a:gd name="T6" fmla="*/ 1247 w 1360"/>
                <a:gd name="T7" fmla="*/ 340 h 1361"/>
                <a:gd name="T8" fmla="*/ 1360 w 1360"/>
                <a:gd name="T9" fmla="*/ 340 h 1361"/>
                <a:gd name="T10" fmla="*/ 1360 w 1360"/>
                <a:gd name="T11" fmla="*/ 907 h 1361"/>
                <a:gd name="T12" fmla="*/ 1247 w 1360"/>
                <a:gd name="T13" fmla="*/ 907 h 1361"/>
                <a:gd name="T14" fmla="*/ 1247 w 1360"/>
                <a:gd name="T15" fmla="*/ 1134 h 1361"/>
                <a:gd name="T16" fmla="*/ 1134 w 1360"/>
                <a:gd name="T17" fmla="*/ 1134 h 1361"/>
                <a:gd name="T18" fmla="*/ 1134 w 1360"/>
                <a:gd name="T19" fmla="*/ 1021 h 1361"/>
                <a:gd name="T20" fmla="*/ 1020 w 1360"/>
                <a:gd name="T21" fmla="*/ 1021 h 1361"/>
                <a:gd name="T22" fmla="*/ 1020 w 1360"/>
                <a:gd name="T23" fmla="*/ 907 h 1361"/>
                <a:gd name="T24" fmla="*/ 907 w 1360"/>
                <a:gd name="T25" fmla="*/ 907 h 1361"/>
                <a:gd name="T26" fmla="*/ 907 w 1360"/>
                <a:gd name="T27" fmla="*/ 1021 h 1361"/>
                <a:gd name="T28" fmla="*/ 680 w 1360"/>
                <a:gd name="T29" fmla="*/ 1021 h 1361"/>
                <a:gd name="T30" fmla="*/ 680 w 1360"/>
                <a:gd name="T31" fmla="*/ 1134 h 1361"/>
                <a:gd name="T32" fmla="*/ 567 w 1360"/>
                <a:gd name="T33" fmla="*/ 1134 h 1361"/>
                <a:gd name="T34" fmla="*/ 567 w 1360"/>
                <a:gd name="T35" fmla="*/ 1248 h 1361"/>
                <a:gd name="T36" fmla="*/ 340 w 1360"/>
                <a:gd name="T37" fmla="*/ 1248 h 1361"/>
                <a:gd name="T38" fmla="*/ 340 w 1360"/>
                <a:gd name="T39" fmla="*/ 1361 h 1361"/>
                <a:gd name="T40" fmla="*/ 113 w 1360"/>
                <a:gd name="T41" fmla="*/ 1361 h 1361"/>
                <a:gd name="T42" fmla="*/ 113 w 1360"/>
                <a:gd name="T43" fmla="*/ 1248 h 1361"/>
                <a:gd name="T44" fmla="*/ 0 w 1360"/>
                <a:gd name="T45" fmla="*/ 1248 h 1361"/>
                <a:gd name="T46" fmla="*/ 0 w 1360"/>
                <a:gd name="T47" fmla="*/ 1021 h 1361"/>
                <a:gd name="T48" fmla="*/ 113 w 1360"/>
                <a:gd name="T49" fmla="*/ 1021 h 1361"/>
                <a:gd name="T50" fmla="*/ 113 w 1360"/>
                <a:gd name="T51" fmla="*/ 907 h 1361"/>
                <a:gd name="T52" fmla="*/ 0 w 1360"/>
                <a:gd name="T53" fmla="*/ 907 h 1361"/>
                <a:gd name="T54" fmla="*/ 0 w 1360"/>
                <a:gd name="T55" fmla="*/ 681 h 1361"/>
                <a:gd name="T56" fmla="*/ 226 w 1360"/>
                <a:gd name="T57" fmla="*/ 681 h 1361"/>
                <a:gd name="T58" fmla="*/ 226 w 1360"/>
                <a:gd name="T59" fmla="*/ 567 h 1361"/>
                <a:gd name="T60" fmla="*/ 340 w 1360"/>
                <a:gd name="T61" fmla="*/ 567 h 1361"/>
                <a:gd name="T62" fmla="*/ 340 w 1360"/>
                <a:gd name="T63" fmla="*/ 340 h 1361"/>
                <a:gd name="T64" fmla="*/ 567 w 1360"/>
                <a:gd name="T65" fmla="*/ 340 h 1361"/>
                <a:gd name="T66" fmla="*/ 567 w 1360"/>
                <a:gd name="T67" fmla="*/ 227 h 1361"/>
                <a:gd name="T68" fmla="*/ 680 w 1360"/>
                <a:gd name="T69" fmla="*/ 227 h 1361"/>
                <a:gd name="T70" fmla="*/ 680 w 1360"/>
                <a:gd name="T71" fmla="*/ 114 h 1361"/>
                <a:gd name="T72" fmla="*/ 793 w 1360"/>
                <a:gd name="T73" fmla="*/ 114 h 1361"/>
                <a:gd name="T74" fmla="*/ 793 w 1360"/>
                <a:gd name="T75" fmla="*/ 0 h 1361"/>
                <a:gd name="T76" fmla="*/ 907 w 1360"/>
                <a:gd name="T77" fmla="*/ 0 h 1361"/>
                <a:gd name="T78" fmla="*/ 907 w 1360"/>
                <a:gd name="T79" fmla="*/ 114 h 1361"/>
                <a:gd name="T80" fmla="*/ 1134 w 1360"/>
                <a:gd name="T81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361">
                  <a:moveTo>
                    <a:pt x="1134" y="114"/>
                  </a:move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31CDABDE-8812-4C5E-B0BF-8FC4B16DD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794" cy="680"/>
            </a:xfrm>
            <a:custGeom>
              <a:avLst/>
              <a:gdLst>
                <a:gd name="T0" fmla="*/ 454 w 794"/>
                <a:gd name="T1" fmla="*/ 0 h 680"/>
                <a:gd name="T2" fmla="*/ 454 w 794"/>
                <a:gd name="T3" fmla="*/ 227 h 680"/>
                <a:gd name="T4" fmla="*/ 340 w 794"/>
                <a:gd name="T5" fmla="*/ 227 h 680"/>
                <a:gd name="T6" fmla="*/ 340 w 794"/>
                <a:gd name="T7" fmla="*/ 340 h 680"/>
                <a:gd name="T8" fmla="*/ 0 w 794"/>
                <a:gd name="T9" fmla="*/ 340 h 680"/>
                <a:gd name="T10" fmla="*/ 0 w 794"/>
                <a:gd name="T11" fmla="*/ 567 h 680"/>
                <a:gd name="T12" fmla="*/ 114 w 794"/>
                <a:gd name="T13" fmla="*/ 567 h 680"/>
                <a:gd name="T14" fmla="*/ 114 w 794"/>
                <a:gd name="T15" fmla="*/ 680 h 680"/>
                <a:gd name="T16" fmla="*/ 340 w 794"/>
                <a:gd name="T17" fmla="*/ 680 h 680"/>
                <a:gd name="T18" fmla="*/ 340 w 794"/>
                <a:gd name="T19" fmla="*/ 567 h 680"/>
                <a:gd name="T20" fmla="*/ 454 w 794"/>
                <a:gd name="T21" fmla="*/ 567 h 680"/>
                <a:gd name="T22" fmla="*/ 454 w 794"/>
                <a:gd name="T23" fmla="*/ 680 h 680"/>
                <a:gd name="T24" fmla="*/ 681 w 794"/>
                <a:gd name="T25" fmla="*/ 680 h 680"/>
                <a:gd name="T26" fmla="*/ 681 w 794"/>
                <a:gd name="T27" fmla="*/ 567 h 680"/>
                <a:gd name="T28" fmla="*/ 794 w 794"/>
                <a:gd name="T29" fmla="*/ 567 h 680"/>
                <a:gd name="T30" fmla="*/ 794 w 794"/>
                <a:gd name="T31" fmla="*/ 340 h 680"/>
                <a:gd name="T32" fmla="*/ 681 w 794"/>
                <a:gd name="T33" fmla="*/ 340 h 680"/>
                <a:gd name="T34" fmla="*/ 681 w 794"/>
                <a:gd name="T35" fmla="*/ 0 h 680"/>
                <a:gd name="T36" fmla="*/ 567 w 794"/>
                <a:gd name="T37" fmla="*/ 0 h 680"/>
                <a:gd name="T38" fmla="*/ 454 w 794"/>
                <a:gd name="T3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680">
                  <a:moveTo>
                    <a:pt x="454" y="0"/>
                  </a:move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170DA62F-BCB2-4E10-82E3-AF6CD1FCD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16"/>
              <a:ext cx="1928" cy="2495"/>
            </a:xfrm>
            <a:custGeom>
              <a:avLst/>
              <a:gdLst>
                <a:gd name="T0" fmla="*/ 0 w 1928"/>
                <a:gd name="T1" fmla="*/ 1587 h 2495"/>
                <a:gd name="T2" fmla="*/ 0 w 1928"/>
                <a:gd name="T3" fmla="*/ 1701 h 2495"/>
                <a:gd name="T4" fmla="*/ 227 w 1928"/>
                <a:gd name="T5" fmla="*/ 1701 h 2495"/>
                <a:gd name="T6" fmla="*/ 227 w 1928"/>
                <a:gd name="T7" fmla="*/ 2041 h 2495"/>
                <a:gd name="T8" fmla="*/ 340 w 1928"/>
                <a:gd name="T9" fmla="*/ 2041 h 2495"/>
                <a:gd name="T10" fmla="*/ 340 w 1928"/>
                <a:gd name="T11" fmla="*/ 2154 h 2495"/>
                <a:gd name="T12" fmla="*/ 453 w 1928"/>
                <a:gd name="T13" fmla="*/ 2154 h 2495"/>
                <a:gd name="T14" fmla="*/ 453 w 1928"/>
                <a:gd name="T15" fmla="*/ 2495 h 2495"/>
                <a:gd name="T16" fmla="*/ 680 w 1928"/>
                <a:gd name="T17" fmla="*/ 2495 h 2495"/>
                <a:gd name="T18" fmla="*/ 680 w 1928"/>
                <a:gd name="T19" fmla="*/ 2381 h 2495"/>
                <a:gd name="T20" fmla="*/ 907 w 1928"/>
                <a:gd name="T21" fmla="*/ 2381 h 2495"/>
                <a:gd name="T22" fmla="*/ 907 w 1928"/>
                <a:gd name="T23" fmla="*/ 2268 h 2495"/>
                <a:gd name="T24" fmla="*/ 1020 w 1928"/>
                <a:gd name="T25" fmla="*/ 2268 h 2495"/>
                <a:gd name="T26" fmla="*/ 1020 w 1928"/>
                <a:gd name="T27" fmla="*/ 2041 h 2495"/>
                <a:gd name="T28" fmla="*/ 1134 w 1928"/>
                <a:gd name="T29" fmla="*/ 2041 h 2495"/>
                <a:gd name="T30" fmla="*/ 1134 w 1928"/>
                <a:gd name="T31" fmla="*/ 1928 h 2495"/>
                <a:gd name="T32" fmla="*/ 1247 w 1928"/>
                <a:gd name="T33" fmla="*/ 1928 h 2495"/>
                <a:gd name="T34" fmla="*/ 1247 w 1928"/>
                <a:gd name="T35" fmla="*/ 1701 h 2495"/>
                <a:gd name="T36" fmla="*/ 1020 w 1928"/>
                <a:gd name="T37" fmla="*/ 1701 h 2495"/>
                <a:gd name="T38" fmla="*/ 1020 w 1928"/>
                <a:gd name="T39" fmla="*/ 1587 h 2495"/>
                <a:gd name="T40" fmla="*/ 1134 w 1928"/>
                <a:gd name="T41" fmla="*/ 1587 h 2495"/>
                <a:gd name="T42" fmla="*/ 1134 w 1928"/>
                <a:gd name="T43" fmla="*/ 1474 h 2495"/>
                <a:gd name="T44" fmla="*/ 1361 w 1928"/>
                <a:gd name="T45" fmla="*/ 1474 h 2495"/>
                <a:gd name="T46" fmla="*/ 1361 w 1928"/>
                <a:gd name="T47" fmla="*/ 1361 h 2495"/>
                <a:gd name="T48" fmla="*/ 1474 w 1928"/>
                <a:gd name="T49" fmla="*/ 1361 h 2495"/>
                <a:gd name="T50" fmla="*/ 1474 w 1928"/>
                <a:gd name="T51" fmla="*/ 1134 h 2495"/>
                <a:gd name="T52" fmla="*/ 1587 w 1928"/>
                <a:gd name="T53" fmla="*/ 1134 h 2495"/>
                <a:gd name="T54" fmla="*/ 1587 w 1928"/>
                <a:gd name="T55" fmla="*/ 907 h 2495"/>
                <a:gd name="T56" fmla="*/ 1701 w 1928"/>
                <a:gd name="T57" fmla="*/ 907 h 2495"/>
                <a:gd name="T58" fmla="*/ 1701 w 1928"/>
                <a:gd name="T59" fmla="*/ 794 h 2495"/>
                <a:gd name="T60" fmla="*/ 1928 w 1928"/>
                <a:gd name="T61" fmla="*/ 794 h 2495"/>
                <a:gd name="T62" fmla="*/ 1928 w 1928"/>
                <a:gd name="T63" fmla="*/ 340 h 2495"/>
                <a:gd name="T64" fmla="*/ 1814 w 1928"/>
                <a:gd name="T65" fmla="*/ 340 h 2495"/>
                <a:gd name="T66" fmla="*/ 1814 w 1928"/>
                <a:gd name="T67" fmla="*/ 0 h 2495"/>
                <a:gd name="T68" fmla="*/ 1701 w 1928"/>
                <a:gd name="T69" fmla="*/ 0 h 2495"/>
                <a:gd name="T70" fmla="*/ 1701 w 1928"/>
                <a:gd name="T71" fmla="*/ 113 h 2495"/>
                <a:gd name="T72" fmla="*/ 1587 w 1928"/>
                <a:gd name="T73" fmla="*/ 113 h 2495"/>
                <a:gd name="T74" fmla="*/ 1587 w 1928"/>
                <a:gd name="T75" fmla="*/ 0 h 2495"/>
                <a:gd name="T76" fmla="*/ 1361 w 1928"/>
                <a:gd name="T77" fmla="*/ 0 h 2495"/>
                <a:gd name="T78" fmla="*/ 1361 w 1928"/>
                <a:gd name="T79" fmla="*/ 227 h 2495"/>
                <a:gd name="T80" fmla="*/ 1134 w 1928"/>
                <a:gd name="T81" fmla="*/ 227 h 2495"/>
                <a:gd name="T82" fmla="*/ 1134 w 1928"/>
                <a:gd name="T83" fmla="*/ 340 h 2495"/>
                <a:gd name="T84" fmla="*/ 1361 w 1928"/>
                <a:gd name="T85" fmla="*/ 340 h 2495"/>
                <a:gd name="T86" fmla="*/ 1361 w 1928"/>
                <a:gd name="T87" fmla="*/ 680 h 2495"/>
                <a:gd name="T88" fmla="*/ 1474 w 1928"/>
                <a:gd name="T89" fmla="*/ 680 h 2495"/>
                <a:gd name="T90" fmla="*/ 1474 w 1928"/>
                <a:gd name="T91" fmla="*/ 907 h 2495"/>
                <a:gd name="T92" fmla="*/ 1361 w 1928"/>
                <a:gd name="T93" fmla="*/ 907 h 2495"/>
                <a:gd name="T94" fmla="*/ 1361 w 1928"/>
                <a:gd name="T95" fmla="*/ 1020 h 2495"/>
                <a:gd name="T96" fmla="*/ 1134 w 1928"/>
                <a:gd name="T97" fmla="*/ 1020 h 2495"/>
                <a:gd name="T98" fmla="*/ 1134 w 1928"/>
                <a:gd name="T99" fmla="*/ 907 h 2495"/>
                <a:gd name="T100" fmla="*/ 1020 w 1928"/>
                <a:gd name="T101" fmla="*/ 907 h 2495"/>
                <a:gd name="T102" fmla="*/ 1020 w 1928"/>
                <a:gd name="T103" fmla="*/ 1020 h 2495"/>
                <a:gd name="T104" fmla="*/ 680 w 1928"/>
                <a:gd name="T105" fmla="*/ 1020 h 2495"/>
                <a:gd name="T106" fmla="*/ 680 w 1928"/>
                <a:gd name="T107" fmla="*/ 1134 h 2495"/>
                <a:gd name="T108" fmla="*/ 453 w 1928"/>
                <a:gd name="T109" fmla="*/ 1134 h 2495"/>
                <a:gd name="T110" fmla="*/ 453 w 1928"/>
                <a:gd name="T111" fmla="*/ 1247 h 2495"/>
                <a:gd name="T112" fmla="*/ 568 w 1928"/>
                <a:gd name="T113" fmla="*/ 1246 h 2495"/>
                <a:gd name="T114" fmla="*/ 567 w 1928"/>
                <a:gd name="T115" fmla="*/ 1361 h 2495"/>
                <a:gd name="T116" fmla="*/ 113 w 1928"/>
                <a:gd name="T117" fmla="*/ 1361 h 2495"/>
                <a:gd name="T118" fmla="*/ 113 w 1928"/>
                <a:gd name="T119" fmla="*/ 1587 h 2495"/>
                <a:gd name="T120" fmla="*/ 0 w 1928"/>
                <a:gd name="T121" fmla="*/ 158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8" h="2495">
                  <a:moveTo>
                    <a:pt x="0" y="1587"/>
                  </a:moveTo>
                  <a:lnTo>
                    <a:pt x="0" y="1701"/>
                  </a:lnTo>
                  <a:lnTo>
                    <a:pt x="227" y="1701"/>
                  </a:lnTo>
                  <a:lnTo>
                    <a:pt x="227" y="2041"/>
                  </a:lnTo>
                  <a:lnTo>
                    <a:pt x="340" y="2041"/>
                  </a:lnTo>
                  <a:lnTo>
                    <a:pt x="340" y="2154"/>
                  </a:lnTo>
                  <a:lnTo>
                    <a:pt x="453" y="2154"/>
                  </a:lnTo>
                  <a:lnTo>
                    <a:pt x="453" y="2495"/>
                  </a:lnTo>
                  <a:lnTo>
                    <a:pt x="680" y="2495"/>
                  </a:lnTo>
                  <a:lnTo>
                    <a:pt x="680" y="2381"/>
                  </a:lnTo>
                  <a:lnTo>
                    <a:pt x="907" y="2381"/>
                  </a:lnTo>
                  <a:lnTo>
                    <a:pt x="907" y="2268"/>
                  </a:lnTo>
                  <a:lnTo>
                    <a:pt x="1020" y="2268"/>
                  </a:lnTo>
                  <a:lnTo>
                    <a:pt x="1020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020" y="1701"/>
                  </a:lnTo>
                  <a:lnTo>
                    <a:pt x="1020" y="1587"/>
                  </a:lnTo>
                  <a:lnTo>
                    <a:pt x="1134" y="1587"/>
                  </a:lnTo>
                  <a:lnTo>
                    <a:pt x="1134" y="1474"/>
                  </a:lnTo>
                  <a:lnTo>
                    <a:pt x="1361" y="1474"/>
                  </a:lnTo>
                  <a:lnTo>
                    <a:pt x="1361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7" y="1134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680"/>
                  </a:lnTo>
                  <a:lnTo>
                    <a:pt x="1474" y="680"/>
                  </a:lnTo>
                  <a:lnTo>
                    <a:pt x="1474" y="907"/>
                  </a:lnTo>
                  <a:lnTo>
                    <a:pt x="1361" y="907"/>
                  </a:lnTo>
                  <a:lnTo>
                    <a:pt x="1361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568" y="1246"/>
                  </a:lnTo>
                  <a:lnTo>
                    <a:pt x="567" y="1361"/>
                  </a:lnTo>
                  <a:lnTo>
                    <a:pt x="113" y="1361"/>
                  </a:lnTo>
                  <a:lnTo>
                    <a:pt x="113" y="158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43" name="Group 35">
            <a:extLst>
              <a:ext uri="{FF2B5EF4-FFF2-40B4-BE49-F238E27FC236}">
                <a16:creationId xmlns:a16="http://schemas.microsoft.com/office/drawing/2014/main" id="{6C825C6A-D71F-416E-BB42-39B5D0A64B84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4756150"/>
            <a:ext cx="396875" cy="133350"/>
            <a:chOff x="1111" y="727"/>
            <a:chExt cx="250" cy="84"/>
          </a:xfrm>
        </p:grpSpPr>
        <p:sp>
          <p:nvSpPr>
            <p:cNvPr id="17444" name="WordArt 36">
              <a:extLst>
                <a:ext uri="{FF2B5EF4-FFF2-40B4-BE49-F238E27FC236}">
                  <a16:creationId xmlns:a16="http://schemas.microsoft.com/office/drawing/2014/main" id="{34F753CD-70CD-440E-BEED-851259A633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17445" name="WordArt 37">
              <a:extLst>
                <a:ext uri="{FF2B5EF4-FFF2-40B4-BE49-F238E27FC236}">
                  <a16:creationId xmlns:a16="http://schemas.microsoft.com/office/drawing/2014/main" id="{8F4EB839-09BD-40D5-BD71-78E035904B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17446" name="Group 38">
            <a:extLst>
              <a:ext uri="{FF2B5EF4-FFF2-40B4-BE49-F238E27FC236}">
                <a16:creationId xmlns:a16="http://schemas.microsoft.com/office/drawing/2014/main" id="{77144D86-C330-4B46-A9F7-B5A62F410148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870700"/>
            <a:ext cx="530225" cy="133350"/>
            <a:chOff x="574" y="756"/>
            <a:chExt cx="334" cy="84"/>
          </a:xfrm>
        </p:grpSpPr>
        <p:sp>
          <p:nvSpPr>
            <p:cNvPr id="17447" name="WordArt 39">
              <a:extLst>
                <a:ext uri="{FF2B5EF4-FFF2-40B4-BE49-F238E27FC236}">
                  <a16:creationId xmlns:a16="http://schemas.microsoft.com/office/drawing/2014/main" id="{B5E6041B-8047-4FD9-A405-05DACC94C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17448" name="WordArt 40">
              <a:extLst>
                <a:ext uri="{FF2B5EF4-FFF2-40B4-BE49-F238E27FC236}">
                  <a16:creationId xmlns:a16="http://schemas.microsoft.com/office/drawing/2014/main" id="{AFDCE577-8E4A-4354-839B-886899DEA5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17449" name="Group 41">
            <a:extLst>
              <a:ext uri="{FF2B5EF4-FFF2-40B4-BE49-F238E27FC236}">
                <a16:creationId xmlns:a16="http://schemas.microsoft.com/office/drawing/2014/main" id="{B500F5BF-7F21-4655-BC72-CC741133FA65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5745163"/>
            <a:ext cx="396875" cy="133350"/>
            <a:chOff x="1138" y="870"/>
            <a:chExt cx="250" cy="84"/>
          </a:xfrm>
        </p:grpSpPr>
        <p:sp>
          <p:nvSpPr>
            <p:cNvPr id="17450" name="WordArt 42">
              <a:extLst>
                <a:ext uri="{FF2B5EF4-FFF2-40B4-BE49-F238E27FC236}">
                  <a16:creationId xmlns:a16="http://schemas.microsoft.com/office/drawing/2014/main" id="{D7EDFCE5-FBC9-423D-9881-D1FD32D3F1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17451" name="WordArt 43">
              <a:extLst>
                <a:ext uri="{FF2B5EF4-FFF2-40B4-BE49-F238E27FC236}">
                  <a16:creationId xmlns:a16="http://schemas.microsoft.com/office/drawing/2014/main" id="{588AF930-885F-4823-BB34-D58179D607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17452" name="Group 44">
            <a:extLst>
              <a:ext uri="{FF2B5EF4-FFF2-40B4-BE49-F238E27FC236}">
                <a16:creationId xmlns:a16="http://schemas.microsoft.com/office/drawing/2014/main" id="{4B8D37F2-74EC-41F1-9B3B-B1591EB04B8A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196013"/>
            <a:ext cx="665162" cy="133350"/>
            <a:chOff x="516" y="899"/>
            <a:chExt cx="419" cy="84"/>
          </a:xfrm>
        </p:grpSpPr>
        <p:sp>
          <p:nvSpPr>
            <p:cNvPr id="17453" name="WordArt 45">
              <a:extLst>
                <a:ext uri="{FF2B5EF4-FFF2-40B4-BE49-F238E27FC236}">
                  <a16:creationId xmlns:a16="http://schemas.microsoft.com/office/drawing/2014/main" id="{A14D96E3-05FC-4E69-9AFE-BEC093B987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54" name="WordArt 46">
              <a:extLst>
                <a:ext uri="{FF2B5EF4-FFF2-40B4-BE49-F238E27FC236}">
                  <a16:creationId xmlns:a16="http://schemas.microsoft.com/office/drawing/2014/main" id="{20260789-DA87-4E6E-9016-C700B115DA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55" name="Group 47">
            <a:extLst>
              <a:ext uri="{FF2B5EF4-FFF2-40B4-BE49-F238E27FC236}">
                <a16:creationId xmlns:a16="http://schemas.microsoft.com/office/drawing/2014/main" id="{67AD6890-1409-4395-A7E4-907459C062AA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530725"/>
            <a:ext cx="396875" cy="133350"/>
            <a:chOff x="1424" y="726"/>
            <a:chExt cx="250" cy="84"/>
          </a:xfrm>
        </p:grpSpPr>
        <p:sp>
          <p:nvSpPr>
            <p:cNvPr id="17456" name="WordArt 48">
              <a:extLst>
                <a:ext uri="{FF2B5EF4-FFF2-40B4-BE49-F238E27FC236}">
                  <a16:creationId xmlns:a16="http://schemas.microsoft.com/office/drawing/2014/main" id="{B168A53A-2478-4202-B25C-3E96222859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17457" name="WordArt 49">
              <a:extLst>
                <a:ext uri="{FF2B5EF4-FFF2-40B4-BE49-F238E27FC236}">
                  <a16:creationId xmlns:a16="http://schemas.microsoft.com/office/drawing/2014/main" id="{C0C4E03D-FD00-48BD-8BEB-B5FCBAAB28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17458" name="Group 50">
            <a:extLst>
              <a:ext uri="{FF2B5EF4-FFF2-40B4-BE49-F238E27FC236}">
                <a16:creationId xmlns:a16="http://schemas.microsoft.com/office/drawing/2014/main" id="{18B4A079-DB02-4373-AEA7-0FC0DF6468FF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4351338"/>
            <a:ext cx="396875" cy="133350"/>
            <a:chOff x="1451" y="869"/>
            <a:chExt cx="250" cy="84"/>
          </a:xfrm>
        </p:grpSpPr>
        <p:sp>
          <p:nvSpPr>
            <p:cNvPr id="17459" name="WordArt 51">
              <a:extLst>
                <a:ext uri="{FF2B5EF4-FFF2-40B4-BE49-F238E27FC236}">
                  <a16:creationId xmlns:a16="http://schemas.microsoft.com/office/drawing/2014/main" id="{57BD3E45-868A-485B-B945-4B9247845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17460" name="WordArt 52">
              <a:extLst>
                <a:ext uri="{FF2B5EF4-FFF2-40B4-BE49-F238E27FC236}">
                  <a16:creationId xmlns:a16="http://schemas.microsoft.com/office/drawing/2014/main" id="{BA3B30AC-0DED-4607-866E-43D4675474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17461" name="Group 53">
            <a:extLst>
              <a:ext uri="{FF2B5EF4-FFF2-40B4-BE49-F238E27FC236}">
                <a16:creationId xmlns:a16="http://schemas.microsoft.com/office/drawing/2014/main" id="{0257C5BC-B682-4B46-924A-760744EB4971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4170363"/>
            <a:ext cx="396875" cy="133350"/>
            <a:chOff x="1168" y="1067"/>
            <a:chExt cx="250" cy="84"/>
          </a:xfrm>
        </p:grpSpPr>
        <p:sp>
          <p:nvSpPr>
            <p:cNvPr id="17462" name="WordArt 54">
              <a:extLst>
                <a:ext uri="{FF2B5EF4-FFF2-40B4-BE49-F238E27FC236}">
                  <a16:creationId xmlns:a16="http://schemas.microsoft.com/office/drawing/2014/main" id="{D456A889-DD4B-4EC5-8454-F8F2E1870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17463" name="WordArt 55">
              <a:extLst>
                <a:ext uri="{FF2B5EF4-FFF2-40B4-BE49-F238E27FC236}">
                  <a16:creationId xmlns:a16="http://schemas.microsoft.com/office/drawing/2014/main" id="{81ECE9D1-64BC-4B95-888F-503680826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17464" name="Group 56">
            <a:extLst>
              <a:ext uri="{FF2B5EF4-FFF2-40B4-BE49-F238E27FC236}">
                <a16:creationId xmlns:a16="http://schemas.microsoft.com/office/drawing/2014/main" id="{762A76F5-5C52-448B-8508-92852DDBBB00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6061075"/>
            <a:ext cx="396875" cy="133350"/>
            <a:chOff x="1481" y="1066"/>
            <a:chExt cx="250" cy="84"/>
          </a:xfrm>
        </p:grpSpPr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A3E48280-637B-4A6C-839E-C3E454D2C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338C0AB5-804D-4DDE-8C77-7FB90FE633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17467" name="Group 59">
            <a:extLst>
              <a:ext uri="{FF2B5EF4-FFF2-40B4-BE49-F238E27FC236}">
                <a16:creationId xmlns:a16="http://schemas.microsoft.com/office/drawing/2014/main" id="{CAAA1864-F476-4485-9672-9C319A6DF2AB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7861300"/>
            <a:ext cx="396875" cy="133350"/>
            <a:chOff x="1508" y="1209"/>
            <a:chExt cx="250" cy="84"/>
          </a:xfrm>
        </p:grpSpPr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36719882-026B-47D9-8F94-A584504B08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E9BF42DA-7FA0-402A-9917-585053C3C3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17470" name="Group 62">
            <a:extLst>
              <a:ext uri="{FF2B5EF4-FFF2-40B4-BE49-F238E27FC236}">
                <a16:creationId xmlns:a16="http://schemas.microsoft.com/office/drawing/2014/main" id="{238227AA-25AB-4691-BBEF-4EE939061078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4935538"/>
            <a:ext cx="396875" cy="133350"/>
            <a:chOff x="1819" y="728"/>
            <a:chExt cx="250" cy="84"/>
          </a:xfrm>
        </p:grpSpPr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4298B817-B7DA-4357-A539-CB2DF8E51F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F9B66725-23E4-4DB6-9C53-FB85125FC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17473" name="Group 65">
            <a:extLst>
              <a:ext uri="{FF2B5EF4-FFF2-40B4-BE49-F238E27FC236}">
                <a16:creationId xmlns:a16="http://schemas.microsoft.com/office/drawing/2014/main" id="{6C63780E-4E13-4FD5-A52F-55B848F1DB10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3495675"/>
            <a:ext cx="396875" cy="133350"/>
            <a:chOff x="1846" y="871"/>
            <a:chExt cx="250" cy="84"/>
          </a:xfrm>
        </p:grpSpPr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08ED54D7-4449-4876-A2EE-621D9EAB5B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8E090A04-3150-4DA4-B343-27C164CBE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17476" name="Group 68">
            <a:extLst>
              <a:ext uri="{FF2B5EF4-FFF2-40B4-BE49-F238E27FC236}">
                <a16:creationId xmlns:a16="http://schemas.microsoft.com/office/drawing/2014/main" id="{1A1EC9CD-3E8F-45CF-8084-2E0AF10AB484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6465888"/>
            <a:ext cx="396875" cy="133350"/>
            <a:chOff x="2132" y="727"/>
            <a:chExt cx="250" cy="84"/>
          </a:xfrm>
        </p:grpSpPr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F4D1B23D-87F4-4BF1-8AFB-B385D91260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98E060D1-C824-41D0-817D-661C7A8A2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17479" name="Group 71">
            <a:extLst>
              <a:ext uri="{FF2B5EF4-FFF2-40B4-BE49-F238E27FC236}">
                <a16:creationId xmlns:a16="http://schemas.microsoft.com/office/drawing/2014/main" id="{74D72E04-65A3-4010-AA81-A05D3DFF986A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4756150"/>
            <a:ext cx="396875" cy="133350"/>
            <a:chOff x="2159" y="870"/>
            <a:chExt cx="250" cy="84"/>
          </a:xfrm>
        </p:grpSpPr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E85B321F-F507-4787-95F3-84D1FA99B3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1DE18129-CD93-45A3-A215-2F767DC4BC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17482" name="Group 74">
            <a:extLst>
              <a:ext uri="{FF2B5EF4-FFF2-40B4-BE49-F238E27FC236}">
                <a16:creationId xmlns:a16="http://schemas.microsoft.com/office/drawing/2014/main" id="{DA212837-AC72-41F9-8A09-2E9BE1E9920E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7410450"/>
            <a:ext cx="396875" cy="133350"/>
            <a:chOff x="1876" y="1068"/>
            <a:chExt cx="250" cy="84"/>
          </a:xfrm>
        </p:grpSpPr>
        <p:sp>
          <p:nvSpPr>
            <p:cNvPr id="17483" name="WordArt 75">
              <a:extLst>
                <a:ext uri="{FF2B5EF4-FFF2-40B4-BE49-F238E27FC236}">
                  <a16:creationId xmlns:a16="http://schemas.microsoft.com/office/drawing/2014/main" id="{2B8B5A7F-CF1E-4C43-9972-02532633D6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357D4DB7-6C1F-4274-B65F-4C5825D53F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17485" name="Group 77">
            <a:extLst>
              <a:ext uri="{FF2B5EF4-FFF2-40B4-BE49-F238E27FC236}">
                <a16:creationId xmlns:a16="http://schemas.microsoft.com/office/drawing/2014/main" id="{9B17EBB1-FB32-4CBA-8F0D-9627B48D7529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3135313"/>
            <a:ext cx="274638" cy="133350"/>
            <a:chOff x="1903" y="1211"/>
            <a:chExt cx="173" cy="84"/>
          </a:xfrm>
        </p:grpSpPr>
        <p:sp>
          <p:nvSpPr>
            <p:cNvPr id="17486" name="WordArt 78">
              <a:extLst>
                <a:ext uri="{FF2B5EF4-FFF2-40B4-BE49-F238E27FC236}">
                  <a16:creationId xmlns:a16="http://schemas.microsoft.com/office/drawing/2014/main" id="{E77E4287-4AB1-417A-88AA-48C3F81733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802DA4E2-A4A2-4413-9193-FA2D18CF9E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17488" name="Group 80">
            <a:extLst>
              <a:ext uri="{FF2B5EF4-FFF2-40B4-BE49-F238E27FC236}">
                <a16:creationId xmlns:a16="http://schemas.microsoft.com/office/drawing/2014/main" id="{45D84968-E2D3-436B-B9EC-D1D2810E16B0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6510338"/>
            <a:ext cx="274637" cy="133350"/>
            <a:chOff x="2216" y="1210"/>
            <a:chExt cx="173" cy="84"/>
          </a:xfrm>
        </p:grpSpPr>
        <p:sp>
          <p:nvSpPr>
            <p:cNvPr id="17489" name="WordArt 81">
              <a:extLst>
                <a:ext uri="{FF2B5EF4-FFF2-40B4-BE49-F238E27FC236}">
                  <a16:creationId xmlns:a16="http://schemas.microsoft.com/office/drawing/2014/main" id="{AECD4804-6B9B-442B-958D-6AAE320E4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17490" name="WordArt 82">
              <a:extLst>
                <a:ext uri="{FF2B5EF4-FFF2-40B4-BE49-F238E27FC236}">
                  <a16:creationId xmlns:a16="http://schemas.microsoft.com/office/drawing/2014/main" id="{6BF002BB-EF84-4AFA-B8D3-EC74BB5316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17491" name="Group 83">
            <a:extLst>
              <a:ext uri="{FF2B5EF4-FFF2-40B4-BE49-F238E27FC236}">
                <a16:creationId xmlns:a16="http://schemas.microsoft.com/office/drawing/2014/main" id="{2D9FC46F-C3F8-4981-89F6-E1A08299642C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7005638"/>
            <a:ext cx="665162" cy="133350"/>
            <a:chOff x="459" y="1152"/>
            <a:chExt cx="419" cy="84"/>
          </a:xfrm>
        </p:grpSpPr>
        <p:sp>
          <p:nvSpPr>
            <p:cNvPr id="17492" name="WordArt 84">
              <a:extLst>
                <a:ext uri="{FF2B5EF4-FFF2-40B4-BE49-F238E27FC236}">
                  <a16:creationId xmlns:a16="http://schemas.microsoft.com/office/drawing/2014/main" id="{A3873C60-753B-4217-BFAA-89D2692540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17493" name="WordArt 85">
              <a:extLst>
                <a:ext uri="{FF2B5EF4-FFF2-40B4-BE49-F238E27FC236}">
                  <a16:creationId xmlns:a16="http://schemas.microsoft.com/office/drawing/2014/main" id="{E196D0F4-BF74-47F0-AA35-E871E4693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17494" name="Group 86">
            <a:extLst>
              <a:ext uri="{FF2B5EF4-FFF2-40B4-BE49-F238E27FC236}">
                <a16:creationId xmlns:a16="http://schemas.microsoft.com/office/drawing/2014/main" id="{FE9AD951-849F-48B5-9E54-F1FC10E756EF}"/>
              </a:ext>
            </a:extLst>
          </p:cNvPr>
          <p:cNvGrpSpPr>
            <a:grpSpLocks/>
          </p:cNvGrpSpPr>
          <p:nvPr/>
        </p:nvGrpSpPr>
        <p:grpSpPr bwMode="auto">
          <a:xfrm>
            <a:off x="5643563" y="1739900"/>
            <a:ext cx="396875" cy="133350"/>
            <a:chOff x="3606" y="1096"/>
            <a:chExt cx="250" cy="84"/>
          </a:xfrm>
        </p:grpSpPr>
        <p:sp>
          <p:nvSpPr>
            <p:cNvPr id="17495" name="WordArt 87">
              <a:extLst>
                <a:ext uri="{FF2B5EF4-FFF2-40B4-BE49-F238E27FC236}">
                  <a16:creationId xmlns:a16="http://schemas.microsoft.com/office/drawing/2014/main" id="{672A7A89-B355-4F61-9B6A-9DEC31BB9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17496" name="WordArt 88">
              <a:extLst>
                <a:ext uri="{FF2B5EF4-FFF2-40B4-BE49-F238E27FC236}">
                  <a16:creationId xmlns:a16="http://schemas.microsoft.com/office/drawing/2014/main" id="{FF06E53F-AEC4-455B-B272-FE00234262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17497" name="Group 89">
            <a:extLst>
              <a:ext uri="{FF2B5EF4-FFF2-40B4-BE49-F238E27FC236}">
                <a16:creationId xmlns:a16="http://schemas.microsoft.com/office/drawing/2014/main" id="{8BE63DA9-9654-4ECC-B601-976A99687A0F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5924550"/>
            <a:ext cx="396875" cy="133350"/>
            <a:chOff x="3776" y="3732"/>
            <a:chExt cx="250" cy="84"/>
          </a:xfrm>
        </p:grpSpPr>
        <p:sp>
          <p:nvSpPr>
            <p:cNvPr id="17498" name="WordArt 90">
              <a:extLst>
                <a:ext uri="{FF2B5EF4-FFF2-40B4-BE49-F238E27FC236}">
                  <a16:creationId xmlns:a16="http://schemas.microsoft.com/office/drawing/2014/main" id="{1571CD25-F1E7-43A6-A135-66AABB124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17499" name="WordArt 91">
              <a:extLst>
                <a:ext uri="{FF2B5EF4-FFF2-40B4-BE49-F238E27FC236}">
                  <a16:creationId xmlns:a16="http://schemas.microsoft.com/office/drawing/2014/main" id="{E6166F0D-43F4-4F94-9ABA-A66BD6B841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Group 3">
            <a:extLst>
              <a:ext uri="{FF2B5EF4-FFF2-40B4-BE49-F238E27FC236}">
                <a16:creationId xmlns:a16="http://schemas.microsoft.com/office/drawing/2014/main" id="{4830A636-98E1-43CF-B194-0D65BEB46B44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020763"/>
            <a:ext cx="11161713" cy="7380287"/>
            <a:chOff x="630" y="643"/>
            <a:chExt cx="7031" cy="4649"/>
          </a:xfrm>
        </p:grpSpPr>
        <p:sp>
          <p:nvSpPr>
            <p:cNvPr id="23556" name="Rectangle 4">
              <a:extLst>
                <a:ext uri="{FF2B5EF4-FFF2-40B4-BE49-F238E27FC236}">
                  <a16:creationId xmlns:a16="http://schemas.microsoft.com/office/drawing/2014/main" id="{81710C1D-D765-45CF-AB23-DB9B7AB2C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2230"/>
              <a:ext cx="907" cy="22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5B6187BD-5C43-40F7-9E83-3808599ED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147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E7041A63-E1A9-44D8-929A-6F54A94B0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230"/>
              <a:ext cx="1588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23ADCE35-BDFD-4DFF-AA76-02737DFAE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251"/>
              <a:ext cx="56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280608E4-75F0-4521-976C-24C54B5CD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3251"/>
              <a:ext cx="1021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F2C37DA2-D9B5-44B1-9CDE-0C4041695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230"/>
              <a:ext cx="1360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93A7C761-4D85-465E-BDA5-026AAFD2E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344"/>
              <a:ext cx="1020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4C8A033F-322F-4E05-9409-C9F238E1D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591"/>
              <a:ext cx="136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E7F6F974-E2CA-45F7-883B-23C1CB0F7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096"/>
              <a:ext cx="1588" cy="113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3487AA64-1935-44B7-BBE1-3156AFAC5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643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6F83D66F-786E-44AA-A83D-9FFEBC098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550"/>
              <a:ext cx="1021" cy="22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316B860B-7E98-4E9A-878F-1FB418612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797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29525C3D-8C81-480C-80CF-5638F0651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385"/>
              <a:ext cx="113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FC4219C8-6A41-4C05-B1D6-37690F86B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818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11E79C45-556E-4931-884A-7F68DEFA4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498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158ADE64-79D1-474E-81D4-A7D896F5D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838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A714C3E9-4312-4C20-8D0E-3C108B029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818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F1A1BDD1-A45E-4E65-AAC6-768E3BDA1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818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EBF435C4-EA91-40E3-B17E-6E2C36F6D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818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75" name="Group 23">
            <a:extLst>
              <a:ext uri="{FF2B5EF4-FFF2-40B4-BE49-F238E27FC236}">
                <a16:creationId xmlns:a16="http://schemas.microsoft.com/office/drawing/2014/main" id="{B10CA759-21A6-41C0-82AB-B10BA5E8670D}"/>
              </a:ext>
            </a:extLst>
          </p:cNvPr>
          <p:cNvGrpSpPr>
            <a:grpSpLocks/>
          </p:cNvGrpSpPr>
          <p:nvPr/>
        </p:nvGrpSpPr>
        <p:grpSpPr bwMode="auto">
          <a:xfrm>
            <a:off x="1522413" y="5273675"/>
            <a:ext cx="396875" cy="133350"/>
            <a:chOff x="1111" y="727"/>
            <a:chExt cx="250" cy="84"/>
          </a:xfrm>
        </p:grpSpPr>
        <p:sp>
          <p:nvSpPr>
            <p:cNvPr id="23576" name="WordArt 24">
              <a:extLst>
                <a:ext uri="{FF2B5EF4-FFF2-40B4-BE49-F238E27FC236}">
                  <a16:creationId xmlns:a16="http://schemas.microsoft.com/office/drawing/2014/main" id="{300B352F-751E-454D-BF91-C078A504B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  <p:sp>
          <p:nvSpPr>
            <p:cNvPr id="23577" name="WordArt 25">
              <a:extLst>
                <a:ext uri="{FF2B5EF4-FFF2-40B4-BE49-F238E27FC236}">
                  <a16:creationId xmlns:a16="http://schemas.microsoft.com/office/drawing/2014/main" id="{93AAE185-5887-4C83-B07F-933A14CBF8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下関市</a:t>
              </a:r>
            </a:p>
          </p:txBody>
        </p:sp>
      </p:grpSp>
      <p:grpSp>
        <p:nvGrpSpPr>
          <p:cNvPr id="23578" name="Group 26">
            <a:extLst>
              <a:ext uri="{FF2B5EF4-FFF2-40B4-BE49-F238E27FC236}">
                <a16:creationId xmlns:a16="http://schemas.microsoft.com/office/drawing/2014/main" id="{5F157337-910A-4A6B-8873-42806D679503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6534150"/>
            <a:ext cx="530225" cy="133350"/>
            <a:chOff x="574" y="756"/>
            <a:chExt cx="334" cy="84"/>
          </a:xfrm>
        </p:grpSpPr>
        <p:sp>
          <p:nvSpPr>
            <p:cNvPr id="23579" name="WordArt 27">
              <a:extLst>
                <a:ext uri="{FF2B5EF4-FFF2-40B4-BE49-F238E27FC236}">
                  <a16:creationId xmlns:a16="http://schemas.microsoft.com/office/drawing/2014/main" id="{72CEB26B-EA60-467D-B10A-6215B7D5ED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7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  <p:sp>
          <p:nvSpPr>
            <p:cNvPr id="23580" name="WordArt 28">
              <a:extLst>
                <a:ext uri="{FF2B5EF4-FFF2-40B4-BE49-F238E27FC236}">
                  <a16:creationId xmlns:a16="http://schemas.microsoft.com/office/drawing/2014/main" id="{143E4DAF-A092-4E13-9A30-3ABED1D53C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5" y="7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田布施町</a:t>
              </a:r>
            </a:p>
          </p:txBody>
        </p:sp>
      </p:grpSp>
      <p:grpSp>
        <p:nvGrpSpPr>
          <p:cNvPr id="23581" name="Group 29">
            <a:extLst>
              <a:ext uri="{FF2B5EF4-FFF2-40B4-BE49-F238E27FC236}">
                <a16:creationId xmlns:a16="http://schemas.microsoft.com/office/drawing/2014/main" id="{AE8298A2-868C-46B1-A77A-B67C465EB24F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6173788"/>
            <a:ext cx="396875" cy="133350"/>
            <a:chOff x="1138" y="870"/>
            <a:chExt cx="250" cy="84"/>
          </a:xfrm>
        </p:grpSpPr>
        <p:sp>
          <p:nvSpPr>
            <p:cNvPr id="23582" name="WordArt 30">
              <a:extLst>
                <a:ext uri="{FF2B5EF4-FFF2-40B4-BE49-F238E27FC236}">
                  <a16:creationId xmlns:a16="http://schemas.microsoft.com/office/drawing/2014/main" id="{DD8C9701-9F01-46C6-AB06-909315D0D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8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  <p:sp>
          <p:nvSpPr>
            <p:cNvPr id="23583" name="WordArt 31">
              <a:extLst>
                <a:ext uri="{FF2B5EF4-FFF2-40B4-BE49-F238E27FC236}">
                  <a16:creationId xmlns:a16="http://schemas.microsoft.com/office/drawing/2014/main" id="{DBCDC8C2-EEF2-41CB-9D0B-DEBB437B13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9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宇部市</a:t>
              </a:r>
            </a:p>
          </p:txBody>
        </p:sp>
      </p:grpSp>
      <p:grpSp>
        <p:nvGrpSpPr>
          <p:cNvPr id="23584" name="Group 32">
            <a:extLst>
              <a:ext uri="{FF2B5EF4-FFF2-40B4-BE49-F238E27FC236}">
                <a16:creationId xmlns:a16="http://schemas.microsoft.com/office/drawing/2014/main" id="{2D22E096-BE7F-4AA7-A6DD-6065318E281A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5815013"/>
            <a:ext cx="665162" cy="133350"/>
            <a:chOff x="516" y="899"/>
            <a:chExt cx="419" cy="84"/>
          </a:xfrm>
        </p:grpSpPr>
        <p:sp>
          <p:nvSpPr>
            <p:cNvPr id="23585" name="WordArt 33">
              <a:extLst>
                <a:ext uri="{FF2B5EF4-FFF2-40B4-BE49-F238E27FC236}">
                  <a16:creationId xmlns:a16="http://schemas.microsoft.com/office/drawing/2014/main" id="{59BF2188-E625-4BCD-A332-D90EAF3403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6" y="899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586" name="WordArt 34">
              <a:extLst>
                <a:ext uri="{FF2B5EF4-FFF2-40B4-BE49-F238E27FC236}">
                  <a16:creationId xmlns:a16="http://schemas.microsoft.com/office/drawing/2014/main" id="{5D467382-0C51-4413-99D8-EFEC95FAB7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900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TW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山陽小野田市</a:t>
              </a:r>
              <a:endPara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87" name="Group 35">
            <a:extLst>
              <a:ext uri="{FF2B5EF4-FFF2-40B4-BE49-F238E27FC236}">
                <a16:creationId xmlns:a16="http://schemas.microsoft.com/office/drawing/2014/main" id="{48E3A80B-37A6-4A4B-A9B8-9E5A29A715EC}"/>
              </a:ext>
            </a:extLst>
          </p:cNvPr>
          <p:cNvGrpSpPr>
            <a:grpSpLocks/>
          </p:cNvGrpSpPr>
          <p:nvPr/>
        </p:nvGrpSpPr>
        <p:grpSpPr bwMode="auto">
          <a:xfrm>
            <a:off x="10523538" y="4733925"/>
            <a:ext cx="396875" cy="133350"/>
            <a:chOff x="1424" y="726"/>
            <a:chExt cx="250" cy="84"/>
          </a:xfrm>
        </p:grpSpPr>
        <p:sp>
          <p:nvSpPr>
            <p:cNvPr id="23588" name="WordArt 36">
              <a:extLst>
                <a:ext uri="{FF2B5EF4-FFF2-40B4-BE49-F238E27FC236}">
                  <a16:creationId xmlns:a16="http://schemas.microsoft.com/office/drawing/2014/main" id="{CA9B2FB6-1C4C-4F30-AFC0-DEB21C321E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4" y="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  <p:sp>
          <p:nvSpPr>
            <p:cNvPr id="23589" name="WordArt 37">
              <a:extLst>
                <a:ext uri="{FF2B5EF4-FFF2-40B4-BE49-F238E27FC236}">
                  <a16:creationId xmlns:a16="http://schemas.microsoft.com/office/drawing/2014/main" id="{4F601AA8-6999-4A29-B9F6-53414802DF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25" y="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和木町</a:t>
              </a:r>
            </a:p>
          </p:txBody>
        </p:sp>
      </p:grp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02C166E2-C925-45A3-B01D-29D0DFED9AA9}"/>
              </a:ext>
            </a:extLst>
          </p:cNvPr>
          <p:cNvGrpSpPr>
            <a:grpSpLocks/>
          </p:cNvGrpSpPr>
          <p:nvPr/>
        </p:nvGrpSpPr>
        <p:grpSpPr bwMode="auto">
          <a:xfrm>
            <a:off x="3502025" y="4284663"/>
            <a:ext cx="396875" cy="133350"/>
            <a:chOff x="1451" y="869"/>
            <a:chExt cx="250" cy="84"/>
          </a:xfrm>
        </p:grpSpPr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E16F67C8-426A-4909-8874-036F9782D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1" y="8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  <p:sp>
          <p:nvSpPr>
            <p:cNvPr id="23592" name="WordArt 40">
              <a:extLst>
                <a:ext uri="{FF2B5EF4-FFF2-40B4-BE49-F238E27FC236}">
                  <a16:creationId xmlns:a16="http://schemas.microsoft.com/office/drawing/2014/main" id="{02735985-11AF-470C-91BA-EFFE611364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8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美祢市</a:t>
              </a:r>
            </a:p>
          </p:txBody>
        </p:sp>
      </p:grpSp>
      <p:grpSp>
        <p:nvGrpSpPr>
          <p:cNvPr id="23593" name="Group 41">
            <a:extLst>
              <a:ext uri="{FF2B5EF4-FFF2-40B4-BE49-F238E27FC236}">
                <a16:creationId xmlns:a16="http://schemas.microsoft.com/office/drawing/2014/main" id="{E5C9BB81-5647-4FDE-86D0-98E5DB48B2BC}"/>
              </a:ext>
            </a:extLst>
          </p:cNvPr>
          <p:cNvGrpSpPr>
            <a:grpSpLocks/>
          </p:cNvGrpSpPr>
          <p:nvPr/>
        </p:nvGrpSpPr>
        <p:grpSpPr bwMode="auto">
          <a:xfrm>
            <a:off x="5842000" y="4552950"/>
            <a:ext cx="396875" cy="133350"/>
            <a:chOff x="1168" y="1067"/>
            <a:chExt cx="250" cy="84"/>
          </a:xfrm>
        </p:grpSpPr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0B7B8C0A-1954-409A-9725-A6854F0F1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  <p:sp>
          <p:nvSpPr>
            <p:cNvPr id="23595" name="WordArt 43">
              <a:extLst>
                <a:ext uri="{FF2B5EF4-FFF2-40B4-BE49-F238E27FC236}">
                  <a16:creationId xmlns:a16="http://schemas.microsoft.com/office/drawing/2014/main" id="{BDA4F4D5-A06B-4288-9D90-A9A1587D0E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山口市</a:t>
              </a:r>
            </a:p>
          </p:txBody>
        </p:sp>
      </p:grpSp>
      <p:grpSp>
        <p:nvGrpSpPr>
          <p:cNvPr id="23596" name="Group 44">
            <a:extLst>
              <a:ext uri="{FF2B5EF4-FFF2-40B4-BE49-F238E27FC236}">
                <a16:creationId xmlns:a16="http://schemas.microsoft.com/office/drawing/2014/main" id="{7A3F560B-8147-4EC8-8BCC-822DE22975AC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6354763"/>
            <a:ext cx="396875" cy="133350"/>
            <a:chOff x="1481" y="1066"/>
            <a:chExt cx="250" cy="84"/>
          </a:xfrm>
        </p:grpSpPr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E395C60C-3056-4A8F-B7B0-C8B49C407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0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B1CB49D1-AFB7-4B46-A73B-6A4819AB1F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2" y="10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下松市</a:t>
              </a:r>
            </a:p>
          </p:txBody>
        </p:sp>
      </p:grpSp>
      <p:grpSp>
        <p:nvGrpSpPr>
          <p:cNvPr id="23599" name="Group 47">
            <a:extLst>
              <a:ext uri="{FF2B5EF4-FFF2-40B4-BE49-F238E27FC236}">
                <a16:creationId xmlns:a16="http://schemas.microsoft.com/office/drawing/2014/main" id="{668641CE-2AB3-4BBC-9980-F53A20DC339E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7974013"/>
            <a:ext cx="396875" cy="133350"/>
            <a:chOff x="1508" y="1209"/>
            <a:chExt cx="250" cy="84"/>
          </a:xfrm>
        </p:grpSpPr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BAD83DAD-1C59-4A69-8AAD-0060BE23B1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8" y="12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DE0BA0CE-F1E3-4C42-9986-B3F62F184D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9" y="12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上関町</a:t>
              </a:r>
            </a:p>
          </p:txBody>
        </p: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2D044C73-5E0E-4F52-AC25-B54B282888E7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4824413"/>
            <a:ext cx="396875" cy="133350"/>
            <a:chOff x="1819" y="728"/>
            <a:chExt cx="250" cy="84"/>
          </a:xfrm>
        </p:grpSpPr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111F8213-08E6-4DC0-B776-38B4D9FF5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9" y="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8115B735-F968-42CC-926B-94DC9C679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20" y="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周南市</a:t>
              </a:r>
            </a:p>
          </p:txBody>
        </p:sp>
      </p:grpSp>
      <p:grpSp>
        <p:nvGrpSpPr>
          <p:cNvPr id="23605" name="Group 53">
            <a:extLst>
              <a:ext uri="{FF2B5EF4-FFF2-40B4-BE49-F238E27FC236}">
                <a16:creationId xmlns:a16="http://schemas.microsoft.com/office/drawing/2014/main" id="{17CA67CF-694A-40BE-84E2-8E0773043776}"/>
              </a:ext>
            </a:extLst>
          </p:cNvPr>
          <p:cNvGrpSpPr>
            <a:grpSpLocks/>
          </p:cNvGrpSpPr>
          <p:nvPr/>
        </p:nvGrpSpPr>
        <p:grpSpPr bwMode="auto">
          <a:xfrm>
            <a:off x="2511425" y="2933700"/>
            <a:ext cx="396875" cy="133350"/>
            <a:chOff x="1846" y="871"/>
            <a:chExt cx="250" cy="84"/>
          </a:xfrm>
        </p:grpSpPr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42ECAEA0-A9ED-43A0-A8E6-DF07611E72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6" y="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C4DB582E-BA7D-4C5B-AA39-CEEDB391C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47" y="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長門市</a:t>
              </a:r>
            </a:p>
          </p:txBody>
        </p:sp>
      </p:grpSp>
      <p:grpSp>
        <p:nvGrpSpPr>
          <p:cNvPr id="23608" name="Group 56">
            <a:extLst>
              <a:ext uri="{FF2B5EF4-FFF2-40B4-BE49-F238E27FC236}">
                <a16:creationId xmlns:a16="http://schemas.microsoft.com/office/drawing/2014/main" id="{8C948C82-52E5-4032-B062-112F56E9E17F}"/>
              </a:ext>
            </a:extLst>
          </p:cNvPr>
          <p:cNvGrpSpPr>
            <a:grpSpLocks/>
          </p:cNvGrpSpPr>
          <p:nvPr/>
        </p:nvGrpSpPr>
        <p:grpSpPr bwMode="auto">
          <a:xfrm>
            <a:off x="9621838" y="6534150"/>
            <a:ext cx="396875" cy="133350"/>
            <a:chOff x="2132" y="727"/>
            <a:chExt cx="250" cy="84"/>
          </a:xfrm>
        </p:grpSpPr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6DE4CC44-87C7-41A9-9836-1CF9D88CE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2" y="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CED475C5-3064-4CCD-80CF-DF24D8B473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33" y="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柳井市</a:t>
              </a:r>
            </a:p>
          </p:txBody>
        </p:sp>
      </p:grp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55190B7C-B224-47A0-B9C2-D85D773CF712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4194175"/>
            <a:ext cx="396875" cy="133350"/>
            <a:chOff x="2159" y="870"/>
            <a:chExt cx="250" cy="84"/>
          </a:xfrm>
        </p:grpSpPr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563BF50A-99B3-4CEE-9481-2DDF83B9E7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59" y="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5F68AB76-9E0B-47D5-B122-468ECD8C1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0" y="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岩国市</a:t>
              </a:r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332C4B70-AD78-4413-9404-750C717153A5}"/>
              </a:ext>
            </a:extLst>
          </p:cNvPr>
          <p:cNvGrpSpPr>
            <a:grpSpLocks/>
          </p:cNvGrpSpPr>
          <p:nvPr/>
        </p:nvGrpSpPr>
        <p:grpSpPr bwMode="auto">
          <a:xfrm>
            <a:off x="9621838" y="7343775"/>
            <a:ext cx="396875" cy="133350"/>
            <a:chOff x="1876" y="1068"/>
            <a:chExt cx="250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101CD630-F2CF-4736-B003-1C4888EC66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6" y="10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ED301D5B-7913-457B-BD99-0C7F43C2B0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7" y="10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平生町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09EEA1F0-C5B0-4740-8EC6-74904C8A690E}"/>
              </a:ext>
            </a:extLst>
          </p:cNvPr>
          <p:cNvGrpSpPr>
            <a:grpSpLocks/>
          </p:cNvGrpSpPr>
          <p:nvPr/>
        </p:nvGrpSpPr>
        <p:grpSpPr bwMode="auto">
          <a:xfrm>
            <a:off x="5003800" y="2574925"/>
            <a:ext cx="274638" cy="133350"/>
            <a:chOff x="1903" y="1211"/>
            <a:chExt cx="173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CBC893AD-0949-41E6-9F9E-A3B9352D4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3" y="1211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D3A99647-D183-4DFE-863F-44DD3DA54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4" y="1212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萩市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15C43BEF-0D1B-4CB0-A20D-F7C4CEB45322}"/>
              </a:ext>
            </a:extLst>
          </p:cNvPr>
          <p:cNvGrpSpPr>
            <a:grpSpLocks/>
          </p:cNvGrpSpPr>
          <p:nvPr/>
        </p:nvGrpSpPr>
        <p:grpSpPr bwMode="auto">
          <a:xfrm>
            <a:off x="8513763" y="6443663"/>
            <a:ext cx="274637" cy="133350"/>
            <a:chOff x="2216" y="1210"/>
            <a:chExt cx="173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286037C1-12D6-4EA7-AF05-BA4DC7F684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6" y="121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36C7E475-42E3-4556-A07A-A76F496805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17" y="121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光市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1D2FCDAD-67FA-43B7-9C16-4B317A2C9E34}"/>
              </a:ext>
            </a:extLst>
          </p:cNvPr>
          <p:cNvGrpSpPr>
            <a:grpSpLocks/>
          </p:cNvGrpSpPr>
          <p:nvPr/>
        </p:nvGrpSpPr>
        <p:grpSpPr bwMode="auto">
          <a:xfrm>
            <a:off x="10928350" y="7254875"/>
            <a:ext cx="665163" cy="133350"/>
            <a:chOff x="459" y="1152"/>
            <a:chExt cx="419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370B3078-55B7-45B0-B5F5-D6318BE99D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418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AF15CC7C-44B8-4DEA-BFEE-5D11827243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418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周防大島町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AB71AEBD-CB2E-40A0-B3E7-8CBA6403FAC0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1312863"/>
            <a:ext cx="396875" cy="133350"/>
            <a:chOff x="3606" y="1096"/>
            <a:chExt cx="250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BF42B159-46A2-47DA-BF30-95F4D5C5FF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6" y="10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20A22843-B604-4E97-890F-868E32A65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07" y="10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阿武町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961B0EB9-BB63-4F01-BA8D-EA9FF2B53679}"/>
              </a:ext>
            </a:extLst>
          </p:cNvPr>
          <p:cNvGrpSpPr>
            <a:grpSpLocks/>
          </p:cNvGrpSpPr>
          <p:nvPr/>
        </p:nvGrpSpPr>
        <p:grpSpPr bwMode="auto">
          <a:xfrm>
            <a:off x="5842000" y="6083300"/>
            <a:ext cx="396875" cy="133350"/>
            <a:chOff x="3776" y="3732"/>
            <a:chExt cx="250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3501748D-7C9D-41A8-A642-0A9BEFC189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6" y="37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ACD7A03C-3337-4D20-97E2-C634D574DF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7" y="37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防府市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1546</TotalTime>
  <Words>336</Words>
  <PresentationFormat>A3 297x420 mm</PresentationFormat>
  <Paragraphs>304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山口県の地図</dc:title>
  <dc:subject>山口県の地図</dc:subject>
  <dc:creator>digipot.net</dc:creator>
  <cp:revision>1</cp:revision>
  <dcterms:created xsi:type="dcterms:W3CDTF">2011-09-01T12:09:10Z</dcterms:created>
  <dcterms:modified xsi:type="dcterms:W3CDTF">2019-01-28T01:55:56Z</dcterms:modified>
  <cp:version>1</cp:version>
</cp:coreProperties>
</file>